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7" r:id="rId2"/>
    <p:sldId id="305" r:id="rId3"/>
    <p:sldId id="285" r:id="rId4"/>
    <p:sldId id="311" r:id="rId5"/>
    <p:sldId id="259" r:id="rId6"/>
    <p:sldId id="309" r:id="rId7"/>
    <p:sldId id="279" r:id="rId8"/>
    <p:sldId id="288" r:id="rId9"/>
    <p:sldId id="289" r:id="rId10"/>
    <p:sldId id="293" r:id="rId11"/>
    <p:sldId id="295" r:id="rId12"/>
    <p:sldId id="306" r:id="rId13"/>
    <p:sldId id="284" r:id="rId14"/>
    <p:sldId id="292" r:id="rId15"/>
    <p:sldId id="297" r:id="rId16"/>
    <p:sldId id="308" r:id="rId17"/>
    <p:sldId id="296" r:id="rId18"/>
    <p:sldId id="294" r:id="rId19"/>
    <p:sldId id="304" r:id="rId20"/>
    <p:sldId id="300" r:id="rId21"/>
    <p:sldId id="310" r:id="rId22"/>
    <p:sldId id="307" r:id="rId23"/>
  </p:sldIdLst>
  <p:sldSz cx="9144000" cy="6858000" type="screen4x3"/>
  <p:notesSz cx="9942513" cy="6810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folkmengBevegelse3-3-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folkmengBevegelse3-3-13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gunnarth.RHD\My%20Documents\lenkguelph09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Documents%20and%20Settings\gunnarth.RHD\My%20Documents\folkmengBevegelse3-3-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plotArea>
      <c:layout/>
      <c:barChart>
        <c:barDir val="col"/>
        <c:grouping val="stacked"/>
        <c:ser>
          <c:idx val="1"/>
          <c:order val="0"/>
          <c:tx>
            <c:strRef>
              <c:f>TransSources!$C$2</c:f>
              <c:strCache>
                <c:ptCount val="1"/>
                <c:pt idx="0">
                  <c:v>Transcribed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TransSources!$A$3:$A$15</c:f>
              <c:strCache>
                <c:ptCount val="13"/>
                <c:pt idx="0">
                  <c:v>1801</c:v>
                </c:pt>
                <c:pt idx="1">
                  <c:v>1865</c:v>
                </c:pt>
                <c:pt idx="2">
                  <c:v>1875</c:v>
                </c:pt>
                <c:pt idx="3">
                  <c:v>1890</c:v>
                </c:pt>
                <c:pt idx="4">
                  <c:v>1900</c:v>
                </c:pt>
                <c:pt idx="5">
                  <c:v>1910</c:v>
                </c:pt>
                <c:pt idx="6">
                  <c:v>1920</c:v>
                </c:pt>
                <c:pt idx="7">
                  <c:v>1930</c:v>
                </c:pt>
                <c:pt idx="8">
                  <c:v>1946</c:v>
                </c:pt>
                <c:pt idx="9">
                  <c:v>1950</c:v>
                </c:pt>
                <c:pt idx="10">
                  <c:v>Baptisms 1801-1959</c:v>
                </c:pt>
                <c:pt idx="11">
                  <c:v>Burials     1801-1959</c:v>
                </c:pt>
                <c:pt idx="12">
                  <c:v>Weddings 1801-1959</c:v>
                </c:pt>
              </c:strCache>
            </c:strRef>
          </c:cat>
          <c:val>
            <c:numRef>
              <c:f>TransSources!$C$3:$C$15</c:f>
              <c:numCache>
                <c:formatCode>General</c:formatCode>
                <c:ptCount val="13"/>
                <c:pt idx="0">
                  <c:v>883603</c:v>
                </c:pt>
                <c:pt idx="1">
                  <c:v>1701756</c:v>
                </c:pt>
                <c:pt idx="2">
                  <c:v>913424</c:v>
                </c:pt>
                <c:pt idx="3">
                  <c:v>0</c:v>
                </c:pt>
                <c:pt idx="4">
                  <c:v>2240032</c:v>
                </c:pt>
                <c:pt idx="5">
                  <c:v>2391782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788112</c:v>
                </c:pt>
                <c:pt idx="11">
                  <c:v>450828</c:v>
                </c:pt>
                <c:pt idx="12">
                  <c:v>223179</c:v>
                </c:pt>
              </c:numCache>
            </c:numRef>
          </c:val>
        </c:ser>
        <c:ser>
          <c:idx val="2"/>
          <c:order val="1"/>
          <c:tx>
            <c:strRef>
              <c:f>TransSources!$D$2</c:f>
              <c:strCache>
                <c:ptCount val="1"/>
                <c:pt idx="0">
                  <c:v>Remaining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TransSources!$A$3:$A$15</c:f>
              <c:strCache>
                <c:ptCount val="13"/>
                <c:pt idx="0">
                  <c:v>1801</c:v>
                </c:pt>
                <c:pt idx="1">
                  <c:v>1865</c:v>
                </c:pt>
                <c:pt idx="2">
                  <c:v>1875</c:v>
                </c:pt>
                <c:pt idx="3">
                  <c:v>1890</c:v>
                </c:pt>
                <c:pt idx="4">
                  <c:v>1900</c:v>
                </c:pt>
                <c:pt idx="5">
                  <c:v>1910</c:v>
                </c:pt>
                <c:pt idx="6">
                  <c:v>1920</c:v>
                </c:pt>
                <c:pt idx="7">
                  <c:v>1930</c:v>
                </c:pt>
                <c:pt idx="8">
                  <c:v>1946</c:v>
                </c:pt>
                <c:pt idx="9">
                  <c:v>1950</c:v>
                </c:pt>
                <c:pt idx="10">
                  <c:v>Baptisms 1801-1959</c:v>
                </c:pt>
                <c:pt idx="11">
                  <c:v>Burials     1801-1959</c:v>
                </c:pt>
                <c:pt idx="12">
                  <c:v>Weddings 1801-1959</c:v>
                </c:pt>
              </c:strCache>
            </c:strRef>
          </c:cat>
          <c:val>
            <c:numRef>
              <c:f>TransSources!$D$3:$D$15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900000</c:v>
                </c:pt>
                <c:pt idx="3">
                  <c:v>2000917</c:v>
                </c:pt>
                <c:pt idx="4">
                  <c:v>0</c:v>
                </c:pt>
                <c:pt idx="5">
                  <c:v>0</c:v>
                </c:pt>
                <c:pt idx="6">
                  <c:v>2649775</c:v>
                </c:pt>
                <c:pt idx="7">
                  <c:v>2814194</c:v>
                </c:pt>
                <c:pt idx="8">
                  <c:v>3156950</c:v>
                </c:pt>
                <c:pt idx="9">
                  <c:v>3278546</c:v>
                </c:pt>
                <c:pt idx="10">
                  <c:v>7093009</c:v>
                </c:pt>
                <c:pt idx="11">
                  <c:v>4057451</c:v>
                </c:pt>
                <c:pt idx="12">
                  <c:v>2008614</c:v>
                </c:pt>
              </c:numCache>
            </c:numRef>
          </c:val>
        </c:ser>
        <c:overlap val="100"/>
        <c:axId val="150179840"/>
        <c:axId val="150421504"/>
      </c:barChart>
      <c:catAx>
        <c:axId val="150179840"/>
        <c:scaling>
          <c:orientation val="minMax"/>
        </c:scaling>
        <c:axPos val="b"/>
        <c:tickLblPos val="nextTo"/>
        <c:crossAx val="150421504"/>
        <c:crosses val="autoZero"/>
        <c:auto val="1"/>
        <c:lblAlgn val="ctr"/>
        <c:lblOffset val="100"/>
      </c:catAx>
      <c:valAx>
        <c:axId val="150421504"/>
        <c:scaling>
          <c:orientation val="minMax"/>
          <c:max val="8000000"/>
        </c:scaling>
        <c:axPos val="l"/>
        <c:majorGridlines/>
        <c:numFmt formatCode="General" sourceLinked="1"/>
        <c:tickLblPos val="nextTo"/>
        <c:crossAx val="1501798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Cumulative (native) cohorts in full count censuses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8373155941714197E-2"/>
          <c:y val="0.10835404833655068"/>
          <c:w val="0.84369294355447133"/>
          <c:h val="0.8056828081674976"/>
        </c:manualLayout>
      </c:layout>
      <c:lineChart>
        <c:grouping val="standard"/>
        <c:ser>
          <c:idx val="1"/>
          <c:order val="0"/>
          <c:tx>
            <c:strRef>
              <c:f>Sheet4!$B$1</c:f>
              <c:strCache>
                <c:ptCount val="1"/>
                <c:pt idx="0">
                  <c:v>Population</c:v>
                </c:pt>
              </c:strCache>
            </c:strRef>
          </c:tx>
          <c:marker>
            <c:symbol val="none"/>
          </c:marker>
          <c:cat>
            <c:numRef>
              <c:f>Sheet4!$A$2:$A$237</c:f>
              <c:numCache>
                <c:formatCode>@</c:formatCode>
                <c:ptCount val="236"/>
                <c:pt idx="0">
                  <c:v>1735</c:v>
                </c:pt>
                <c:pt idx="1">
                  <c:v>1736</c:v>
                </c:pt>
                <c:pt idx="2">
                  <c:v>1737</c:v>
                </c:pt>
                <c:pt idx="3">
                  <c:v>1738</c:v>
                </c:pt>
                <c:pt idx="4">
                  <c:v>1739</c:v>
                </c:pt>
                <c:pt idx="5">
                  <c:v>1740</c:v>
                </c:pt>
                <c:pt idx="6">
                  <c:v>1741</c:v>
                </c:pt>
                <c:pt idx="7">
                  <c:v>1742</c:v>
                </c:pt>
                <c:pt idx="8">
                  <c:v>1743</c:v>
                </c:pt>
                <c:pt idx="9">
                  <c:v>1744</c:v>
                </c:pt>
                <c:pt idx="10">
                  <c:v>1745</c:v>
                </c:pt>
                <c:pt idx="11">
                  <c:v>1746</c:v>
                </c:pt>
                <c:pt idx="12">
                  <c:v>1747</c:v>
                </c:pt>
                <c:pt idx="13">
                  <c:v>1748</c:v>
                </c:pt>
                <c:pt idx="14">
                  <c:v>1749</c:v>
                </c:pt>
                <c:pt idx="15">
                  <c:v>1750</c:v>
                </c:pt>
                <c:pt idx="16">
                  <c:v>1751</c:v>
                </c:pt>
                <c:pt idx="17">
                  <c:v>1752</c:v>
                </c:pt>
                <c:pt idx="18">
                  <c:v>1753</c:v>
                </c:pt>
                <c:pt idx="19">
                  <c:v>1754</c:v>
                </c:pt>
                <c:pt idx="20">
                  <c:v>1755</c:v>
                </c:pt>
                <c:pt idx="21">
                  <c:v>1756</c:v>
                </c:pt>
                <c:pt idx="22">
                  <c:v>1757</c:v>
                </c:pt>
                <c:pt idx="23">
                  <c:v>1758</c:v>
                </c:pt>
                <c:pt idx="24">
                  <c:v>1759</c:v>
                </c:pt>
                <c:pt idx="25">
                  <c:v>1760</c:v>
                </c:pt>
                <c:pt idx="26">
                  <c:v>1761</c:v>
                </c:pt>
                <c:pt idx="27">
                  <c:v>1762</c:v>
                </c:pt>
                <c:pt idx="28">
                  <c:v>1763</c:v>
                </c:pt>
                <c:pt idx="29">
                  <c:v>1764</c:v>
                </c:pt>
                <c:pt idx="30">
                  <c:v>1765</c:v>
                </c:pt>
                <c:pt idx="31">
                  <c:v>1766</c:v>
                </c:pt>
                <c:pt idx="32">
                  <c:v>1767</c:v>
                </c:pt>
                <c:pt idx="33">
                  <c:v>1768</c:v>
                </c:pt>
                <c:pt idx="34">
                  <c:v>1769</c:v>
                </c:pt>
                <c:pt idx="35">
                  <c:v>1770</c:v>
                </c:pt>
                <c:pt idx="36">
                  <c:v>1771</c:v>
                </c:pt>
                <c:pt idx="37">
                  <c:v>1772</c:v>
                </c:pt>
                <c:pt idx="38">
                  <c:v>1773</c:v>
                </c:pt>
                <c:pt idx="39">
                  <c:v>1774</c:v>
                </c:pt>
                <c:pt idx="40">
                  <c:v>1775</c:v>
                </c:pt>
                <c:pt idx="41">
                  <c:v>1776</c:v>
                </c:pt>
                <c:pt idx="42">
                  <c:v>1777</c:v>
                </c:pt>
                <c:pt idx="43">
                  <c:v>1778</c:v>
                </c:pt>
                <c:pt idx="44">
                  <c:v>1779</c:v>
                </c:pt>
                <c:pt idx="45">
                  <c:v>1780</c:v>
                </c:pt>
                <c:pt idx="46">
                  <c:v>1781</c:v>
                </c:pt>
                <c:pt idx="47">
                  <c:v>1782</c:v>
                </c:pt>
                <c:pt idx="48">
                  <c:v>1783</c:v>
                </c:pt>
                <c:pt idx="49">
                  <c:v>1784</c:v>
                </c:pt>
                <c:pt idx="50">
                  <c:v>1785</c:v>
                </c:pt>
                <c:pt idx="51">
                  <c:v>1786</c:v>
                </c:pt>
                <c:pt idx="52">
                  <c:v>1787</c:v>
                </c:pt>
                <c:pt idx="53">
                  <c:v>1788</c:v>
                </c:pt>
                <c:pt idx="54">
                  <c:v>1789</c:v>
                </c:pt>
                <c:pt idx="55">
                  <c:v>1790</c:v>
                </c:pt>
                <c:pt idx="56">
                  <c:v>1791</c:v>
                </c:pt>
                <c:pt idx="57">
                  <c:v>1792</c:v>
                </c:pt>
                <c:pt idx="58">
                  <c:v>1793</c:v>
                </c:pt>
                <c:pt idx="59">
                  <c:v>1794</c:v>
                </c:pt>
                <c:pt idx="60">
                  <c:v>1795</c:v>
                </c:pt>
                <c:pt idx="61">
                  <c:v>1796</c:v>
                </c:pt>
                <c:pt idx="62">
                  <c:v>1797</c:v>
                </c:pt>
                <c:pt idx="63">
                  <c:v>1798</c:v>
                </c:pt>
                <c:pt idx="64">
                  <c:v>1799</c:v>
                </c:pt>
                <c:pt idx="65">
                  <c:v>1800</c:v>
                </c:pt>
                <c:pt idx="66">
                  <c:v>1801</c:v>
                </c:pt>
                <c:pt idx="67">
                  <c:v>1802</c:v>
                </c:pt>
                <c:pt idx="68">
                  <c:v>1803</c:v>
                </c:pt>
                <c:pt idx="69">
                  <c:v>1804</c:v>
                </c:pt>
                <c:pt idx="70">
                  <c:v>1805</c:v>
                </c:pt>
                <c:pt idx="71">
                  <c:v>1806</c:v>
                </c:pt>
                <c:pt idx="72">
                  <c:v>1807</c:v>
                </c:pt>
                <c:pt idx="73">
                  <c:v>1808</c:v>
                </c:pt>
                <c:pt idx="74">
                  <c:v>1809</c:v>
                </c:pt>
                <c:pt idx="75">
                  <c:v>1810</c:v>
                </c:pt>
                <c:pt idx="76">
                  <c:v>1811</c:v>
                </c:pt>
                <c:pt idx="77">
                  <c:v>1812</c:v>
                </c:pt>
                <c:pt idx="78">
                  <c:v>1813</c:v>
                </c:pt>
                <c:pt idx="79">
                  <c:v>1814</c:v>
                </c:pt>
                <c:pt idx="80">
                  <c:v>1815</c:v>
                </c:pt>
                <c:pt idx="81">
                  <c:v>1816</c:v>
                </c:pt>
                <c:pt idx="82">
                  <c:v>1817</c:v>
                </c:pt>
                <c:pt idx="83">
                  <c:v>1818</c:v>
                </c:pt>
                <c:pt idx="84">
                  <c:v>1819</c:v>
                </c:pt>
                <c:pt idx="85">
                  <c:v>1820</c:v>
                </c:pt>
                <c:pt idx="86">
                  <c:v>1821</c:v>
                </c:pt>
                <c:pt idx="87">
                  <c:v>1822</c:v>
                </c:pt>
                <c:pt idx="88">
                  <c:v>1823</c:v>
                </c:pt>
                <c:pt idx="89">
                  <c:v>1824</c:v>
                </c:pt>
                <c:pt idx="90">
                  <c:v>1825</c:v>
                </c:pt>
                <c:pt idx="91">
                  <c:v>1826</c:v>
                </c:pt>
                <c:pt idx="92">
                  <c:v>1827</c:v>
                </c:pt>
                <c:pt idx="93">
                  <c:v>1828</c:v>
                </c:pt>
                <c:pt idx="94">
                  <c:v>1829</c:v>
                </c:pt>
                <c:pt idx="95">
                  <c:v>1830</c:v>
                </c:pt>
                <c:pt idx="96">
                  <c:v>1831</c:v>
                </c:pt>
                <c:pt idx="97">
                  <c:v>1832</c:v>
                </c:pt>
                <c:pt idx="98">
                  <c:v>1833</c:v>
                </c:pt>
                <c:pt idx="99">
                  <c:v>1834</c:v>
                </c:pt>
                <c:pt idx="100">
                  <c:v>1835</c:v>
                </c:pt>
                <c:pt idx="101">
                  <c:v>1836</c:v>
                </c:pt>
                <c:pt idx="102">
                  <c:v>1837</c:v>
                </c:pt>
                <c:pt idx="103">
                  <c:v>1838</c:v>
                </c:pt>
                <c:pt idx="104">
                  <c:v>1839</c:v>
                </c:pt>
                <c:pt idx="105">
                  <c:v>1840</c:v>
                </c:pt>
                <c:pt idx="106">
                  <c:v>1841</c:v>
                </c:pt>
                <c:pt idx="107">
                  <c:v>1842</c:v>
                </c:pt>
                <c:pt idx="108">
                  <c:v>1843</c:v>
                </c:pt>
                <c:pt idx="109">
                  <c:v>1844</c:v>
                </c:pt>
                <c:pt idx="110">
                  <c:v>1845</c:v>
                </c:pt>
                <c:pt idx="111">
                  <c:v>1846</c:v>
                </c:pt>
                <c:pt idx="112">
                  <c:v>1847</c:v>
                </c:pt>
                <c:pt idx="113">
                  <c:v>1848</c:v>
                </c:pt>
                <c:pt idx="114">
                  <c:v>1849</c:v>
                </c:pt>
                <c:pt idx="115">
                  <c:v>1850</c:v>
                </c:pt>
                <c:pt idx="116">
                  <c:v>1851</c:v>
                </c:pt>
                <c:pt idx="117">
                  <c:v>1852</c:v>
                </c:pt>
                <c:pt idx="118">
                  <c:v>1853</c:v>
                </c:pt>
                <c:pt idx="119">
                  <c:v>1854</c:v>
                </c:pt>
                <c:pt idx="120">
                  <c:v>1855</c:v>
                </c:pt>
                <c:pt idx="121">
                  <c:v>1856</c:v>
                </c:pt>
                <c:pt idx="122">
                  <c:v>1857</c:v>
                </c:pt>
                <c:pt idx="123">
                  <c:v>1858</c:v>
                </c:pt>
                <c:pt idx="124">
                  <c:v>1859</c:v>
                </c:pt>
                <c:pt idx="125">
                  <c:v>1860</c:v>
                </c:pt>
                <c:pt idx="126">
                  <c:v>1861</c:v>
                </c:pt>
                <c:pt idx="127">
                  <c:v>1862</c:v>
                </c:pt>
                <c:pt idx="128">
                  <c:v>1863</c:v>
                </c:pt>
                <c:pt idx="129">
                  <c:v>1864</c:v>
                </c:pt>
                <c:pt idx="130">
                  <c:v>1865</c:v>
                </c:pt>
                <c:pt idx="131">
                  <c:v>1866</c:v>
                </c:pt>
                <c:pt idx="132">
                  <c:v>1867</c:v>
                </c:pt>
                <c:pt idx="133">
                  <c:v>1868</c:v>
                </c:pt>
                <c:pt idx="134">
                  <c:v>1869</c:v>
                </c:pt>
                <c:pt idx="135">
                  <c:v>1870</c:v>
                </c:pt>
                <c:pt idx="136">
                  <c:v>1871</c:v>
                </c:pt>
                <c:pt idx="137">
                  <c:v>1872</c:v>
                </c:pt>
                <c:pt idx="138">
                  <c:v>1873</c:v>
                </c:pt>
                <c:pt idx="139">
                  <c:v>1874</c:v>
                </c:pt>
                <c:pt idx="140">
                  <c:v>1875</c:v>
                </c:pt>
                <c:pt idx="141">
                  <c:v>1876</c:v>
                </c:pt>
                <c:pt idx="142">
                  <c:v>1877</c:v>
                </c:pt>
                <c:pt idx="143">
                  <c:v>1878</c:v>
                </c:pt>
                <c:pt idx="144">
                  <c:v>1879</c:v>
                </c:pt>
                <c:pt idx="145">
                  <c:v>1880</c:v>
                </c:pt>
                <c:pt idx="146">
                  <c:v>1881</c:v>
                </c:pt>
                <c:pt idx="147">
                  <c:v>1882</c:v>
                </c:pt>
                <c:pt idx="148">
                  <c:v>1883</c:v>
                </c:pt>
                <c:pt idx="149">
                  <c:v>1884</c:v>
                </c:pt>
                <c:pt idx="150">
                  <c:v>1885</c:v>
                </c:pt>
                <c:pt idx="151">
                  <c:v>1886</c:v>
                </c:pt>
                <c:pt idx="152">
                  <c:v>1887</c:v>
                </c:pt>
                <c:pt idx="153">
                  <c:v>1888</c:v>
                </c:pt>
                <c:pt idx="154">
                  <c:v>1889</c:v>
                </c:pt>
                <c:pt idx="155">
                  <c:v>1890</c:v>
                </c:pt>
                <c:pt idx="156">
                  <c:v>1891</c:v>
                </c:pt>
                <c:pt idx="157">
                  <c:v>1892</c:v>
                </c:pt>
                <c:pt idx="158">
                  <c:v>1893</c:v>
                </c:pt>
                <c:pt idx="159">
                  <c:v>1894</c:v>
                </c:pt>
                <c:pt idx="160">
                  <c:v>1895</c:v>
                </c:pt>
                <c:pt idx="161">
                  <c:v>1896</c:v>
                </c:pt>
                <c:pt idx="162">
                  <c:v>1897</c:v>
                </c:pt>
                <c:pt idx="163">
                  <c:v>1898</c:v>
                </c:pt>
                <c:pt idx="164">
                  <c:v>1899</c:v>
                </c:pt>
                <c:pt idx="165">
                  <c:v>1900</c:v>
                </c:pt>
                <c:pt idx="166">
                  <c:v>1901</c:v>
                </c:pt>
                <c:pt idx="167">
                  <c:v>1902</c:v>
                </c:pt>
                <c:pt idx="168">
                  <c:v>1903</c:v>
                </c:pt>
                <c:pt idx="169">
                  <c:v>1904</c:v>
                </c:pt>
                <c:pt idx="170">
                  <c:v>1905</c:v>
                </c:pt>
                <c:pt idx="171">
                  <c:v>1906</c:v>
                </c:pt>
                <c:pt idx="172">
                  <c:v>1907</c:v>
                </c:pt>
                <c:pt idx="173">
                  <c:v>1908</c:v>
                </c:pt>
                <c:pt idx="174">
                  <c:v>1909</c:v>
                </c:pt>
                <c:pt idx="175">
                  <c:v>1910</c:v>
                </c:pt>
                <c:pt idx="176">
                  <c:v>1911</c:v>
                </c:pt>
                <c:pt idx="177">
                  <c:v>1912</c:v>
                </c:pt>
                <c:pt idx="178">
                  <c:v>1913</c:v>
                </c:pt>
                <c:pt idx="179">
                  <c:v>1914</c:v>
                </c:pt>
                <c:pt idx="180">
                  <c:v>1915</c:v>
                </c:pt>
                <c:pt idx="181">
                  <c:v>1916</c:v>
                </c:pt>
                <c:pt idx="182">
                  <c:v>1917</c:v>
                </c:pt>
                <c:pt idx="183">
                  <c:v>1918</c:v>
                </c:pt>
                <c:pt idx="184">
                  <c:v>1919</c:v>
                </c:pt>
                <c:pt idx="185">
                  <c:v>1920</c:v>
                </c:pt>
                <c:pt idx="186">
                  <c:v>1921</c:v>
                </c:pt>
                <c:pt idx="187">
                  <c:v>1922</c:v>
                </c:pt>
                <c:pt idx="188">
                  <c:v>1923</c:v>
                </c:pt>
                <c:pt idx="189">
                  <c:v>1924</c:v>
                </c:pt>
                <c:pt idx="190">
                  <c:v>1925</c:v>
                </c:pt>
                <c:pt idx="191">
                  <c:v>1926</c:v>
                </c:pt>
                <c:pt idx="192">
                  <c:v>1927</c:v>
                </c:pt>
                <c:pt idx="193">
                  <c:v>1928</c:v>
                </c:pt>
                <c:pt idx="194">
                  <c:v>1929</c:v>
                </c:pt>
                <c:pt idx="195">
                  <c:v>1930</c:v>
                </c:pt>
                <c:pt idx="196">
                  <c:v>1931</c:v>
                </c:pt>
                <c:pt idx="197">
                  <c:v>1932</c:v>
                </c:pt>
                <c:pt idx="198">
                  <c:v>1933</c:v>
                </c:pt>
                <c:pt idx="199">
                  <c:v>1934</c:v>
                </c:pt>
                <c:pt idx="200">
                  <c:v>1935</c:v>
                </c:pt>
                <c:pt idx="201">
                  <c:v>1936</c:v>
                </c:pt>
                <c:pt idx="202">
                  <c:v>1937</c:v>
                </c:pt>
                <c:pt idx="203">
                  <c:v>1938</c:v>
                </c:pt>
                <c:pt idx="204">
                  <c:v>1939</c:v>
                </c:pt>
                <c:pt idx="205">
                  <c:v>1940</c:v>
                </c:pt>
                <c:pt idx="206">
                  <c:v>1941</c:v>
                </c:pt>
                <c:pt idx="207">
                  <c:v>1942</c:v>
                </c:pt>
                <c:pt idx="208">
                  <c:v>1943</c:v>
                </c:pt>
                <c:pt idx="209">
                  <c:v>1944</c:v>
                </c:pt>
                <c:pt idx="210">
                  <c:v>1945</c:v>
                </c:pt>
                <c:pt idx="211">
                  <c:v>1946</c:v>
                </c:pt>
                <c:pt idx="212">
                  <c:v>1947</c:v>
                </c:pt>
                <c:pt idx="213">
                  <c:v>1948</c:v>
                </c:pt>
                <c:pt idx="214">
                  <c:v>1949</c:v>
                </c:pt>
                <c:pt idx="215">
                  <c:v>1950</c:v>
                </c:pt>
                <c:pt idx="216">
                  <c:v>1951</c:v>
                </c:pt>
                <c:pt idx="217">
                  <c:v>1952</c:v>
                </c:pt>
                <c:pt idx="218">
                  <c:v>1953</c:v>
                </c:pt>
                <c:pt idx="219">
                  <c:v>1954</c:v>
                </c:pt>
                <c:pt idx="220">
                  <c:v>1955</c:v>
                </c:pt>
                <c:pt idx="221">
                  <c:v>1956</c:v>
                </c:pt>
                <c:pt idx="222">
                  <c:v>1957</c:v>
                </c:pt>
                <c:pt idx="223">
                  <c:v>1958</c:v>
                </c:pt>
                <c:pt idx="224">
                  <c:v>1959</c:v>
                </c:pt>
                <c:pt idx="225">
                  <c:v>1960</c:v>
                </c:pt>
                <c:pt idx="226">
                  <c:v>1961</c:v>
                </c:pt>
                <c:pt idx="227">
                  <c:v>1962</c:v>
                </c:pt>
                <c:pt idx="228">
                  <c:v>1963</c:v>
                </c:pt>
                <c:pt idx="229">
                  <c:v>1964</c:v>
                </c:pt>
                <c:pt idx="230">
                  <c:v>1965</c:v>
                </c:pt>
                <c:pt idx="231">
                  <c:v>1966</c:v>
                </c:pt>
                <c:pt idx="232">
                  <c:v>1967</c:v>
                </c:pt>
                <c:pt idx="233">
                  <c:v>1968</c:v>
                </c:pt>
                <c:pt idx="234">
                  <c:v>1969</c:v>
                </c:pt>
                <c:pt idx="235">
                  <c:v>1970</c:v>
                </c:pt>
              </c:numCache>
            </c:numRef>
          </c:cat>
          <c:val>
            <c:numRef>
              <c:f>Sheet4!$B$2:$B$231</c:f>
              <c:numCache>
                <c:formatCode>General</c:formatCode>
                <c:ptCount val="230"/>
                <c:pt idx="0">
                  <c:v>616109</c:v>
                </c:pt>
                <c:pt idx="1">
                  <c:v>622197</c:v>
                </c:pt>
                <c:pt idx="2">
                  <c:v>626986</c:v>
                </c:pt>
                <c:pt idx="3">
                  <c:v>630253</c:v>
                </c:pt>
                <c:pt idx="4">
                  <c:v>634164</c:v>
                </c:pt>
                <c:pt idx="5">
                  <c:v>637769</c:v>
                </c:pt>
                <c:pt idx="6">
                  <c:v>634504</c:v>
                </c:pt>
                <c:pt idx="7">
                  <c:v>621807</c:v>
                </c:pt>
                <c:pt idx="8">
                  <c:v>613379</c:v>
                </c:pt>
                <c:pt idx="9">
                  <c:v>615673</c:v>
                </c:pt>
                <c:pt idx="10">
                  <c:v>622417</c:v>
                </c:pt>
                <c:pt idx="11">
                  <c:v>629375</c:v>
                </c:pt>
                <c:pt idx="12">
                  <c:v>634866</c:v>
                </c:pt>
                <c:pt idx="13">
                  <c:v>637553</c:v>
                </c:pt>
                <c:pt idx="14">
                  <c:v>639043</c:v>
                </c:pt>
                <c:pt idx="15">
                  <c:v>641980</c:v>
                </c:pt>
                <c:pt idx="16">
                  <c:v>645838</c:v>
                </c:pt>
                <c:pt idx="17">
                  <c:v>650905</c:v>
                </c:pt>
                <c:pt idx="18">
                  <c:v>657090</c:v>
                </c:pt>
                <c:pt idx="19">
                  <c:v>664320</c:v>
                </c:pt>
                <c:pt idx="20">
                  <c:v>670545</c:v>
                </c:pt>
                <c:pt idx="21">
                  <c:v>676082</c:v>
                </c:pt>
                <c:pt idx="22">
                  <c:v>683096</c:v>
                </c:pt>
                <c:pt idx="23">
                  <c:v>690189</c:v>
                </c:pt>
                <c:pt idx="24">
                  <c:v>695025</c:v>
                </c:pt>
                <c:pt idx="25">
                  <c:v>700793</c:v>
                </c:pt>
                <c:pt idx="26">
                  <c:v>708274</c:v>
                </c:pt>
                <c:pt idx="27">
                  <c:v>715154</c:v>
                </c:pt>
                <c:pt idx="28">
                  <c:v>716837</c:v>
                </c:pt>
                <c:pt idx="29">
                  <c:v>717179</c:v>
                </c:pt>
                <c:pt idx="30">
                  <c:v>720192</c:v>
                </c:pt>
                <c:pt idx="31">
                  <c:v>722269</c:v>
                </c:pt>
                <c:pt idx="32">
                  <c:v>726856</c:v>
                </c:pt>
                <c:pt idx="33">
                  <c:v>733160</c:v>
                </c:pt>
                <c:pt idx="34">
                  <c:v>739180</c:v>
                </c:pt>
                <c:pt idx="35">
                  <c:v>745183</c:v>
                </c:pt>
                <c:pt idx="36">
                  <c:v>750811</c:v>
                </c:pt>
                <c:pt idx="37">
                  <c:v>753835</c:v>
                </c:pt>
                <c:pt idx="38">
                  <c:v>744813</c:v>
                </c:pt>
                <c:pt idx="39">
                  <c:v>736347</c:v>
                </c:pt>
                <c:pt idx="40">
                  <c:v>740605</c:v>
                </c:pt>
                <c:pt idx="41">
                  <c:v>747275</c:v>
                </c:pt>
                <c:pt idx="42">
                  <c:v>754040</c:v>
                </c:pt>
                <c:pt idx="43">
                  <c:v>761668</c:v>
                </c:pt>
                <c:pt idx="44">
                  <c:v>767005</c:v>
                </c:pt>
                <c:pt idx="45">
                  <c:v>770747</c:v>
                </c:pt>
                <c:pt idx="46">
                  <c:v>776842</c:v>
                </c:pt>
                <c:pt idx="47">
                  <c:v>783433</c:v>
                </c:pt>
                <c:pt idx="48">
                  <c:v>787121</c:v>
                </c:pt>
                <c:pt idx="49">
                  <c:v>790144</c:v>
                </c:pt>
                <c:pt idx="50">
                  <c:v>790325</c:v>
                </c:pt>
                <c:pt idx="51">
                  <c:v>790390</c:v>
                </c:pt>
                <c:pt idx="52">
                  <c:v>794715</c:v>
                </c:pt>
                <c:pt idx="53">
                  <c:v>798418</c:v>
                </c:pt>
                <c:pt idx="54">
                  <c:v>799629</c:v>
                </c:pt>
                <c:pt idx="55">
                  <c:v>802666</c:v>
                </c:pt>
                <c:pt idx="56">
                  <c:v>809477</c:v>
                </c:pt>
                <c:pt idx="57">
                  <c:v>816914</c:v>
                </c:pt>
                <c:pt idx="58">
                  <c:v>825362</c:v>
                </c:pt>
                <c:pt idx="59">
                  <c:v>834803</c:v>
                </c:pt>
                <c:pt idx="60">
                  <c:v>843458</c:v>
                </c:pt>
                <c:pt idx="61">
                  <c:v>851048</c:v>
                </c:pt>
                <c:pt idx="62">
                  <c:v>858936</c:v>
                </c:pt>
                <c:pt idx="63">
                  <c:v>866771</c:v>
                </c:pt>
                <c:pt idx="64">
                  <c:v>875279</c:v>
                </c:pt>
                <c:pt idx="65">
                  <c:v>881499</c:v>
                </c:pt>
                <c:pt idx="66">
                  <c:v>882951</c:v>
                </c:pt>
                <c:pt idx="67">
                  <c:v>883284</c:v>
                </c:pt>
                <c:pt idx="68">
                  <c:v>885102</c:v>
                </c:pt>
                <c:pt idx="69">
                  <c:v>887760</c:v>
                </c:pt>
                <c:pt idx="70">
                  <c:v>892721</c:v>
                </c:pt>
                <c:pt idx="71">
                  <c:v>900193</c:v>
                </c:pt>
                <c:pt idx="72">
                  <c:v>906734</c:v>
                </c:pt>
                <c:pt idx="73">
                  <c:v>909830</c:v>
                </c:pt>
                <c:pt idx="74">
                  <c:v>903529</c:v>
                </c:pt>
                <c:pt idx="75">
                  <c:v>896479</c:v>
                </c:pt>
                <c:pt idx="76">
                  <c:v>896566</c:v>
                </c:pt>
                <c:pt idx="77">
                  <c:v>900332</c:v>
                </c:pt>
                <c:pt idx="78">
                  <c:v>901580</c:v>
                </c:pt>
                <c:pt idx="79">
                  <c:v>899999</c:v>
                </c:pt>
                <c:pt idx="80">
                  <c:v>904777</c:v>
                </c:pt>
                <c:pt idx="81">
                  <c:v>911996</c:v>
                </c:pt>
                <c:pt idx="82">
                  <c:v>926488</c:v>
                </c:pt>
                <c:pt idx="83">
                  <c:v>940301</c:v>
                </c:pt>
                <c:pt idx="84">
                  <c:v>951387</c:v>
                </c:pt>
                <c:pt idx="85">
                  <c:v>963065</c:v>
                </c:pt>
                <c:pt idx="86">
                  <c:v>977034</c:v>
                </c:pt>
                <c:pt idx="87">
                  <c:v>991073</c:v>
                </c:pt>
                <c:pt idx="88">
                  <c:v>1004521</c:v>
                </c:pt>
                <c:pt idx="89">
                  <c:v>1020938</c:v>
                </c:pt>
                <c:pt idx="90">
                  <c:v>1035345</c:v>
                </c:pt>
                <c:pt idx="91">
                  <c:v>1053000</c:v>
                </c:pt>
                <c:pt idx="92">
                  <c:v>1070784</c:v>
                </c:pt>
                <c:pt idx="93">
                  <c:v>1086318</c:v>
                </c:pt>
                <c:pt idx="94">
                  <c:v>1100255</c:v>
                </c:pt>
                <c:pt idx="95">
                  <c:v>1116466</c:v>
                </c:pt>
                <c:pt idx="96">
                  <c:v>1131000</c:v>
                </c:pt>
                <c:pt idx="97">
                  <c:v>1143834</c:v>
                </c:pt>
                <c:pt idx="98">
                  <c:v>1157091</c:v>
                </c:pt>
                <c:pt idx="99">
                  <c:v>1169264</c:v>
                </c:pt>
                <c:pt idx="100">
                  <c:v>1180259</c:v>
                </c:pt>
                <c:pt idx="101">
                  <c:v>1196000</c:v>
                </c:pt>
                <c:pt idx="102">
                  <c:v>1208808</c:v>
                </c:pt>
                <c:pt idx="103">
                  <c:v>1219007</c:v>
                </c:pt>
                <c:pt idx="104">
                  <c:v>1229319</c:v>
                </c:pt>
                <c:pt idx="105">
                  <c:v>1235924</c:v>
                </c:pt>
                <c:pt idx="106">
                  <c:v>1246355</c:v>
                </c:pt>
                <c:pt idx="107">
                  <c:v>1262454</c:v>
                </c:pt>
                <c:pt idx="108">
                  <c:v>1278739</c:v>
                </c:pt>
                <c:pt idx="109">
                  <c:v>1293646</c:v>
                </c:pt>
                <c:pt idx="110">
                  <c:v>1309898</c:v>
                </c:pt>
                <c:pt idx="111">
                  <c:v>1328471</c:v>
                </c:pt>
                <c:pt idx="112">
                  <c:v>1344984</c:v>
                </c:pt>
                <c:pt idx="113">
                  <c:v>1357678</c:v>
                </c:pt>
                <c:pt idx="114">
                  <c:v>1369089</c:v>
                </c:pt>
                <c:pt idx="115">
                  <c:v>1384149</c:v>
                </c:pt>
                <c:pt idx="116">
                  <c:v>1399733</c:v>
                </c:pt>
                <c:pt idx="117">
                  <c:v>1418073</c:v>
                </c:pt>
                <c:pt idx="118">
                  <c:v>1432870</c:v>
                </c:pt>
                <c:pt idx="119">
                  <c:v>1446641</c:v>
                </c:pt>
                <c:pt idx="120">
                  <c:v>1467398</c:v>
                </c:pt>
                <c:pt idx="121">
                  <c:v>1490047</c:v>
                </c:pt>
                <c:pt idx="122">
                  <c:v>1511175</c:v>
                </c:pt>
                <c:pt idx="123">
                  <c:v>1530312</c:v>
                </c:pt>
                <c:pt idx="124">
                  <c:v>1556076</c:v>
                </c:pt>
                <c:pt idx="125">
                  <c:v>1583525</c:v>
                </c:pt>
                <c:pt idx="126">
                  <c:v>1608653</c:v>
                </c:pt>
                <c:pt idx="127">
                  <c:v>1619102</c:v>
                </c:pt>
                <c:pt idx="128">
                  <c:v>1634869</c:v>
                </c:pt>
                <c:pt idx="129">
                  <c:v>1657997</c:v>
                </c:pt>
                <c:pt idx="130">
                  <c:v>1678510</c:v>
                </c:pt>
                <c:pt idx="131">
                  <c:v>1701756</c:v>
                </c:pt>
                <c:pt idx="132">
                  <c:v>1712787</c:v>
                </c:pt>
                <c:pt idx="133">
                  <c:v>1720933</c:v>
                </c:pt>
                <c:pt idx="134">
                  <c:v>1729242</c:v>
                </c:pt>
                <c:pt idx="135">
                  <c:v>1732655</c:v>
                </c:pt>
                <c:pt idx="136">
                  <c:v>1741162</c:v>
                </c:pt>
                <c:pt idx="137">
                  <c:v>1751544</c:v>
                </c:pt>
                <c:pt idx="138">
                  <c:v>1762313</c:v>
                </c:pt>
                <c:pt idx="139">
                  <c:v>1776528</c:v>
                </c:pt>
                <c:pt idx="140">
                  <c:v>1796752</c:v>
                </c:pt>
                <c:pt idx="141">
                  <c:v>1818853</c:v>
                </c:pt>
                <c:pt idx="142">
                  <c:v>1838858</c:v>
                </c:pt>
                <c:pt idx="143">
                  <c:v>1864285</c:v>
                </c:pt>
                <c:pt idx="144">
                  <c:v>1889385</c:v>
                </c:pt>
                <c:pt idx="145">
                  <c:v>1914867</c:v>
                </c:pt>
                <c:pt idx="146">
                  <c:v>1923283</c:v>
                </c:pt>
                <c:pt idx="147">
                  <c:v>1922613</c:v>
                </c:pt>
                <c:pt idx="148">
                  <c:v>1916921</c:v>
                </c:pt>
                <c:pt idx="149">
                  <c:v>1921712</c:v>
                </c:pt>
                <c:pt idx="150">
                  <c:v>1936404</c:v>
                </c:pt>
                <c:pt idx="151">
                  <c:v>1951429</c:v>
                </c:pt>
                <c:pt idx="152">
                  <c:v>1965217</c:v>
                </c:pt>
                <c:pt idx="153">
                  <c:v>1974396</c:v>
                </c:pt>
                <c:pt idx="154">
                  <c:v>1978834</c:v>
                </c:pt>
                <c:pt idx="155">
                  <c:v>1989756</c:v>
                </c:pt>
                <c:pt idx="156">
                  <c:v>2004102</c:v>
                </c:pt>
                <c:pt idx="157">
                  <c:v>2020905</c:v>
                </c:pt>
                <c:pt idx="158">
                  <c:v>2031127</c:v>
                </c:pt>
                <c:pt idx="159">
                  <c:v>2044466</c:v>
                </c:pt>
                <c:pt idx="160">
                  <c:v>2068848</c:v>
                </c:pt>
                <c:pt idx="161">
                  <c:v>2097328</c:v>
                </c:pt>
                <c:pt idx="162">
                  <c:v>2126024</c:v>
                </c:pt>
                <c:pt idx="163">
                  <c:v>2157418</c:v>
                </c:pt>
                <c:pt idx="164">
                  <c:v>2190196</c:v>
                </c:pt>
                <c:pt idx="165">
                  <c:v>2217971</c:v>
                </c:pt>
                <c:pt idx="166">
                  <c:v>2242995</c:v>
                </c:pt>
                <c:pt idx="167">
                  <c:v>2266827</c:v>
                </c:pt>
                <c:pt idx="168">
                  <c:v>2284143</c:v>
                </c:pt>
                <c:pt idx="169">
                  <c:v>2291392</c:v>
                </c:pt>
                <c:pt idx="170">
                  <c:v>2303595</c:v>
                </c:pt>
                <c:pt idx="171">
                  <c:v>2313549</c:v>
                </c:pt>
                <c:pt idx="172">
                  <c:v>2324832</c:v>
                </c:pt>
                <c:pt idx="173">
                  <c:v>2333092</c:v>
                </c:pt>
                <c:pt idx="174">
                  <c:v>2358036</c:v>
                </c:pt>
                <c:pt idx="175">
                  <c:v>2376952</c:v>
                </c:pt>
                <c:pt idx="176">
                  <c:v>2390402</c:v>
                </c:pt>
                <c:pt idx="177">
                  <c:v>2411190</c:v>
                </c:pt>
                <c:pt idx="178">
                  <c:v>2435178</c:v>
                </c:pt>
                <c:pt idx="179">
                  <c:v>2458569</c:v>
                </c:pt>
                <c:pt idx="180">
                  <c:v>2486269</c:v>
                </c:pt>
                <c:pt idx="181">
                  <c:v>2509263</c:v>
                </c:pt>
                <c:pt idx="182">
                  <c:v>2535092</c:v>
                </c:pt>
                <c:pt idx="183">
                  <c:v>2565994</c:v>
                </c:pt>
                <c:pt idx="184">
                  <c:v>2589463</c:v>
                </c:pt>
                <c:pt idx="185">
                  <c:v>2616274</c:v>
                </c:pt>
                <c:pt idx="186">
                  <c:v>2653054</c:v>
                </c:pt>
                <c:pt idx="187">
                  <c:v>2682680</c:v>
                </c:pt>
                <c:pt idx="188">
                  <c:v>2707000</c:v>
                </c:pt>
                <c:pt idx="189">
                  <c:v>2719233</c:v>
                </c:pt>
                <c:pt idx="190">
                  <c:v>2738298</c:v>
                </c:pt>
                <c:pt idx="191">
                  <c:v>2755331</c:v>
                </c:pt>
                <c:pt idx="192">
                  <c:v>2770880</c:v>
                </c:pt>
                <c:pt idx="193">
                  <c:v>2778851</c:v>
                </c:pt>
                <c:pt idx="194">
                  <c:v>2790497</c:v>
                </c:pt>
                <c:pt idx="195">
                  <c:v>2799713</c:v>
                </c:pt>
                <c:pt idx="196">
                  <c:v>2815164</c:v>
                </c:pt>
                <c:pt idx="197">
                  <c:v>2832599</c:v>
                </c:pt>
                <c:pt idx="198">
                  <c:v>2850457</c:v>
                </c:pt>
                <c:pt idx="199">
                  <c:v>2866229</c:v>
                </c:pt>
                <c:pt idx="200">
                  <c:v>2882182</c:v>
                </c:pt>
                <c:pt idx="201">
                  <c:v>2896239</c:v>
                </c:pt>
                <c:pt idx="202">
                  <c:v>2910798</c:v>
                </c:pt>
                <c:pt idx="203">
                  <c:v>2926686</c:v>
                </c:pt>
                <c:pt idx="204">
                  <c:v>2944920</c:v>
                </c:pt>
                <c:pt idx="205">
                  <c:v>2963909</c:v>
                </c:pt>
                <c:pt idx="206">
                  <c:v>2982224</c:v>
                </c:pt>
                <c:pt idx="207">
                  <c:v>2998244</c:v>
                </c:pt>
                <c:pt idx="208">
                  <c:v>3019521</c:v>
                </c:pt>
                <c:pt idx="209">
                  <c:v>3045337</c:v>
                </c:pt>
                <c:pt idx="210">
                  <c:v>3075084</c:v>
                </c:pt>
                <c:pt idx="211">
                  <c:v>3107269</c:v>
                </c:pt>
                <c:pt idx="212">
                  <c:v>3146497</c:v>
                </c:pt>
                <c:pt idx="213">
                  <c:v>3183525</c:v>
                </c:pt>
                <c:pt idx="214">
                  <c:v>3218499</c:v>
                </c:pt>
                <c:pt idx="215">
                  <c:v>3249954</c:v>
                </c:pt>
                <c:pt idx="216">
                  <c:v>3280296</c:v>
                </c:pt>
                <c:pt idx="217">
                  <c:v>3311446</c:v>
                </c:pt>
                <c:pt idx="218">
                  <c:v>3344010</c:v>
                </c:pt>
                <c:pt idx="219">
                  <c:v>3377766</c:v>
                </c:pt>
                <c:pt idx="220">
                  <c:v>3410726</c:v>
                </c:pt>
                <c:pt idx="221">
                  <c:v>3445673</c:v>
                </c:pt>
                <c:pt idx="222">
                  <c:v>3475890</c:v>
                </c:pt>
                <c:pt idx="223">
                  <c:v>3507986</c:v>
                </c:pt>
                <c:pt idx="224">
                  <c:v>3538001</c:v>
                </c:pt>
                <c:pt idx="225">
                  <c:v>3567707</c:v>
                </c:pt>
                <c:pt idx="226">
                  <c:v>3594771</c:v>
                </c:pt>
                <c:pt idx="227">
                  <c:v>3624829</c:v>
                </c:pt>
                <c:pt idx="228">
                  <c:v>3653006</c:v>
                </c:pt>
                <c:pt idx="229">
                  <c:v>3680068</c:v>
                </c:pt>
              </c:numCache>
            </c:numRef>
          </c:val>
        </c:ser>
        <c:ser>
          <c:idx val="4"/>
          <c:order val="1"/>
          <c:tx>
            <c:strRef>
              <c:f>Sheet4!$F$1</c:f>
              <c:strCache>
                <c:ptCount val="1"/>
                <c:pt idx="0">
                  <c:v>1801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ln>
                <a:solidFill>
                  <a:srgbClr val="4F81BD"/>
                </a:solidFill>
              </a:ln>
            </c:spPr>
          </c:marker>
          <c:cat>
            <c:numRef>
              <c:f>Sheet4!$A$2:$A$237</c:f>
              <c:numCache>
                <c:formatCode>@</c:formatCode>
                <c:ptCount val="236"/>
                <c:pt idx="0">
                  <c:v>1735</c:v>
                </c:pt>
                <c:pt idx="1">
                  <c:v>1736</c:v>
                </c:pt>
                <c:pt idx="2">
                  <c:v>1737</c:v>
                </c:pt>
                <c:pt idx="3">
                  <c:v>1738</c:v>
                </c:pt>
                <c:pt idx="4">
                  <c:v>1739</c:v>
                </c:pt>
                <c:pt idx="5">
                  <c:v>1740</c:v>
                </c:pt>
                <c:pt idx="6">
                  <c:v>1741</c:v>
                </c:pt>
                <c:pt idx="7">
                  <c:v>1742</c:v>
                </c:pt>
                <c:pt idx="8">
                  <c:v>1743</c:v>
                </c:pt>
                <c:pt idx="9">
                  <c:v>1744</c:v>
                </c:pt>
                <c:pt idx="10">
                  <c:v>1745</c:v>
                </c:pt>
                <c:pt idx="11">
                  <c:v>1746</c:v>
                </c:pt>
                <c:pt idx="12">
                  <c:v>1747</c:v>
                </c:pt>
                <c:pt idx="13">
                  <c:v>1748</c:v>
                </c:pt>
                <c:pt idx="14">
                  <c:v>1749</c:v>
                </c:pt>
                <c:pt idx="15">
                  <c:v>1750</c:v>
                </c:pt>
                <c:pt idx="16">
                  <c:v>1751</c:v>
                </c:pt>
                <c:pt idx="17">
                  <c:v>1752</c:v>
                </c:pt>
                <c:pt idx="18">
                  <c:v>1753</c:v>
                </c:pt>
                <c:pt idx="19">
                  <c:v>1754</c:v>
                </c:pt>
                <c:pt idx="20">
                  <c:v>1755</c:v>
                </c:pt>
                <c:pt idx="21">
                  <c:v>1756</c:v>
                </c:pt>
                <c:pt idx="22">
                  <c:v>1757</c:v>
                </c:pt>
                <c:pt idx="23">
                  <c:v>1758</c:v>
                </c:pt>
                <c:pt idx="24">
                  <c:v>1759</c:v>
                </c:pt>
                <c:pt idx="25">
                  <c:v>1760</c:v>
                </c:pt>
                <c:pt idx="26">
                  <c:v>1761</c:v>
                </c:pt>
                <c:pt idx="27">
                  <c:v>1762</c:v>
                </c:pt>
                <c:pt idx="28">
                  <c:v>1763</c:v>
                </c:pt>
                <c:pt idx="29">
                  <c:v>1764</c:v>
                </c:pt>
                <c:pt idx="30">
                  <c:v>1765</c:v>
                </c:pt>
                <c:pt idx="31">
                  <c:v>1766</c:v>
                </c:pt>
                <c:pt idx="32">
                  <c:v>1767</c:v>
                </c:pt>
                <c:pt idx="33">
                  <c:v>1768</c:v>
                </c:pt>
                <c:pt idx="34">
                  <c:v>1769</c:v>
                </c:pt>
                <c:pt idx="35">
                  <c:v>1770</c:v>
                </c:pt>
                <c:pt idx="36">
                  <c:v>1771</c:v>
                </c:pt>
                <c:pt idx="37">
                  <c:v>1772</c:v>
                </c:pt>
                <c:pt idx="38">
                  <c:v>1773</c:v>
                </c:pt>
                <c:pt idx="39">
                  <c:v>1774</c:v>
                </c:pt>
                <c:pt idx="40">
                  <c:v>1775</c:v>
                </c:pt>
                <c:pt idx="41">
                  <c:v>1776</c:v>
                </c:pt>
                <c:pt idx="42">
                  <c:v>1777</c:v>
                </c:pt>
                <c:pt idx="43">
                  <c:v>1778</c:v>
                </c:pt>
                <c:pt idx="44">
                  <c:v>1779</c:v>
                </c:pt>
                <c:pt idx="45">
                  <c:v>1780</c:v>
                </c:pt>
                <c:pt idx="46">
                  <c:v>1781</c:v>
                </c:pt>
                <c:pt idx="47">
                  <c:v>1782</c:v>
                </c:pt>
                <c:pt idx="48">
                  <c:v>1783</c:v>
                </c:pt>
                <c:pt idx="49">
                  <c:v>1784</c:v>
                </c:pt>
                <c:pt idx="50">
                  <c:v>1785</c:v>
                </c:pt>
                <c:pt idx="51">
                  <c:v>1786</c:v>
                </c:pt>
                <c:pt idx="52">
                  <c:v>1787</c:v>
                </c:pt>
                <c:pt idx="53">
                  <c:v>1788</c:v>
                </c:pt>
                <c:pt idx="54">
                  <c:v>1789</c:v>
                </c:pt>
                <c:pt idx="55">
                  <c:v>1790</c:v>
                </c:pt>
                <c:pt idx="56">
                  <c:v>1791</c:v>
                </c:pt>
                <c:pt idx="57">
                  <c:v>1792</c:v>
                </c:pt>
                <c:pt idx="58">
                  <c:v>1793</c:v>
                </c:pt>
                <c:pt idx="59">
                  <c:v>1794</c:v>
                </c:pt>
                <c:pt idx="60">
                  <c:v>1795</c:v>
                </c:pt>
                <c:pt idx="61">
                  <c:v>1796</c:v>
                </c:pt>
                <c:pt idx="62">
                  <c:v>1797</c:v>
                </c:pt>
                <c:pt idx="63">
                  <c:v>1798</c:v>
                </c:pt>
                <c:pt idx="64">
                  <c:v>1799</c:v>
                </c:pt>
                <c:pt idx="65">
                  <c:v>1800</c:v>
                </c:pt>
                <c:pt idx="66">
                  <c:v>1801</c:v>
                </c:pt>
                <c:pt idx="67">
                  <c:v>1802</c:v>
                </c:pt>
                <c:pt idx="68">
                  <c:v>1803</c:v>
                </c:pt>
                <c:pt idx="69">
                  <c:v>1804</c:v>
                </c:pt>
                <c:pt idx="70">
                  <c:v>1805</c:v>
                </c:pt>
                <c:pt idx="71">
                  <c:v>1806</c:v>
                </c:pt>
                <c:pt idx="72">
                  <c:v>1807</c:v>
                </c:pt>
                <c:pt idx="73">
                  <c:v>1808</c:v>
                </c:pt>
                <c:pt idx="74">
                  <c:v>1809</c:v>
                </c:pt>
                <c:pt idx="75">
                  <c:v>1810</c:v>
                </c:pt>
                <c:pt idx="76">
                  <c:v>1811</c:v>
                </c:pt>
                <c:pt idx="77">
                  <c:v>1812</c:v>
                </c:pt>
                <c:pt idx="78">
                  <c:v>1813</c:v>
                </c:pt>
                <c:pt idx="79">
                  <c:v>1814</c:v>
                </c:pt>
                <c:pt idx="80">
                  <c:v>1815</c:v>
                </c:pt>
                <c:pt idx="81">
                  <c:v>1816</c:v>
                </c:pt>
                <c:pt idx="82">
                  <c:v>1817</c:v>
                </c:pt>
                <c:pt idx="83">
                  <c:v>1818</c:v>
                </c:pt>
                <c:pt idx="84">
                  <c:v>1819</c:v>
                </c:pt>
                <c:pt idx="85">
                  <c:v>1820</c:v>
                </c:pt>
                <c:pt idx="86">
                  <c:v>1821</c:v>
                </c:pt>
                <c:pt idx="87">
                  <c:v>1822</c:v>
                </c:pt>
                <c:pt idx="88">
                  <c:v>1823</c:v>
                </c:pt>
                <c:pt idx="89">
                  <c:v>1824</c:v>
                </c:pt>
                <c:pt idx="90">
                  <c:v>1825</c:v>
                </c:pt>
                <c:pt idx="91">
                  <c:v>1826</c:v>
                </c:pt>
                <c:pt idx="92">
                  <c:v>1827</c:v>
                </c:pt>
                <c:pt idx="93">
                  <c:v>1828</c:v>
                </c:pt>
                <c:pt idx="94">
                  <c:v>1829</c:v>
                </c:pt>
                <c:pt idx="95">
                  <c:v>1830</c:v>
                </c:pt>
                <c:pt idx="96">
                  <c:v>1831</c:v>
                </c:pt>
                <c:pt idx="97">
                  <c:v>1832</c:v>
                </c:pt>
                <c:pt idx="98">
                  <c:v>1833</c:v>
                </c:pt>
                <c:pt idx="99">
                  <c:v>1834</c:v>
                </c:pt>
                <c:pt idx="100">
                  <c:v>1835</c:v>
                </c:pt>
                <c:pt idx="101">
                  <c:v>1836</c:v>
                </c:pt>
                <c:pt idx="102">
                  <c:v>1837</c:v>
                </c:pt>
                <c:pt idx="103">
                  <c:v>1838</c:v>
                </c:pt>
                <c:pt idx="104">
                  <c:v>1839</c:v>
                </c:pt>
                <c:pt idx="105">
                  <c:v>1840</c:v>
                </c:pt>
                <c:pt idx="106">
                  <c:v>1841</c:v>
                </c:pt>
                <c:pt idx="107">
                  <c:v>1842</c:v>
                </c:pt>
                <c:pt idx="108">
                  <c:v>1843</c:v>
                </c:pt>
                <c:pt idx="109">
                  <c:v>1844</c:v>
                </c:pt>
                <c:pt idx="110">
                  <c:v>1845</c:v>
                </c:pt>
                <c:pt idx="111">
                  <c:v>1846</c:v>
                </c:pt>
                <c:pt idx="112">
                  <c:v>1847</c:v>
                </c:pt>
                <c:pt idx="113">
                  <c:v>1848</c:v>
                </c:pt>
                <c:pt idx="114">
                  <c:v>1849</c:v>
                </c:pt>
                <c:pt idx="115">
                  <c:v>1850</c:v>
                </c:pt>
                <c:pt idx="116">
                  <c:v>1851</c:v>
                </c:pt>
                <c:pt idx="117">
                  <c:v>1852</c:v>
                </c:pt>
                <c:pt idx="118">
                  <c:v>1853</c:v>
                </c:pt>
                <c:pt idx="119">
                  <c:v>1854</c:v>
                </c:pt>
                <c:pt idx="120">
                  <c:v>1855</c:v>
                </c:pt>
                <c:pt idx="121">
                  <c:v>1856</c:v>
                </c:pt>
                <c:pt idx="122">
                  <c:v>1857</c:v>
                </c:pt>
                <c:pt idx="123">
                  <c:v>1858</c:v>
                </c:pt>
                <c:pt idx="124">
                  <c:v>1859</c:v>
                </c:pt>
                <c:pt idx="125">
                  <c:v>1860</c:v>
                </c:pt>
                <c:pt idx="126">
                  <c:v>1861</c:v>
                </c:pt>
                <c:pt idx="127">
                  <c:v>1862</c:v>
                </c:pt>
                <c:pt idx="128">
                  <c:v>1863</c:v>
                </c:pt>
                <c:pt idx="129">
                  <c:v>1864</c:v>
                </c:pt>
                <c:pt idx="130">
                  <c:v>1865</c:v>
                </c:pt>
                <c:pt idx="131">
                  <c:v>1866</c:v>
                </c:pt>
                <c:pt idx="132">
                  <c:v>1867</c:v>
                </c:pt>
                <c:pt idx="133">
                  <c:v>1868</c:v>
                </c:pt>
                <c:pt idx="134">
                  <c:v>1869</c:v>
                </c:pt>
                <c:pt idx="135">
                  <c:v>1870</c:v>
                </c:pt>
                <c:pt idx="136">
                  <c:v>1871</c:v>
                </c:pt>
                <c:pt idx="137">
                  <c:v>1872</c:v>
                </c:pt>
                <c:pt idx="138">
                  <c:v>1873</c:v>
                </c:pt>
                <c:pt idx="139">
                  <c:v>1874</c:v>
                </c:pt>
                <c:pt idx="140">
                  <c:v>1875</c:v>
                </c:pt>
                <c:pt idx="141">
                  <c:v>1876</c:v>
                </c:pt>
                <c:pt idx="142">
                  <c:v>1877</c:v>
                </c:pt>
                <c:pt idx="143">
                  <c:v>1878</c:v>
                </c:pt>
                <c:pt idx="144">
                  <c:v>1879</c:v>
                </c:pt>
                <c:pt idx="145">
                  <c:v>1880</c:v>
                </c:pt>
                <c:pt idx="146">
                  <c:v>1881</c:v>
                </c:pt>
                <c:pt idx="147">
                  <c:v>1882</c:v>
                </c:pt>
                <c:pt idx="148">
                  <c:v>1883</c:v>
                </c:pt>
                <c:pt idx="149">
                  <c:v>1884</c:v>
                </c:pt>
                <c:pt idx="150">
                  <c:v>1885</c:v>
                </c:pt>
                <c:pt idx="151">
                  <c:v>1886</c:v>
                </c:pt>
                <c:pt idx="152">
                  <c:v>1887</c:v>
                </c:pt>
                <c:pt idx="153">
                  <c:v>1888</c:v>
                </c:pt>
                <c:pt idx="154">
                  <c:v>1889</c:v>
                </c:pt>
                <c:pt idx="155">
                  <c:v>1890</c:v>
                </c:pt>
                <c:pt idx="156">
                  <c:v>1891</c:v>
                </c:pt>
                <c:pt idx="157">
                  <c:v>1892</c:v>
                </c:pt>
                <c:pt idx="158">
                  <c:v>1893</c:v>
                </c:pt>
                <c:pt idx="159">
                  <c:v>1894</c:v>
                </c:pt>
                <c:pt idx="160">
                  <c:v>1895</c:v>
                </c:pt>
                <c:pt idx="161">
                  <c:v>1896</c:v>
                </c:pt>
                <c:pt idx="162">
                  <c:v>1897</c:v>
                </c:pt>
                <c:pt idx="163">
                  <c:v>1898</c:v>
                </c:pt>
                <c:pt idx="164">
                  <c:v>1899</c:v>
                </c:pt>
                <c:pt idx="165">
                  <c:v>1900</c:v>
                </c:pt>
                <c:pt idx="166">
                  <c:v>1901</c:v>
                </c:pt>
                <c:pt idx="167">
                  <c:v>1902</c:v>
                </c:pt>
                <c:pt idx="168">
                  <c:v>1903</c:v>
                </c:pt>
                <c:pt idx="169">
                  <c:v>1904</c:v>
                </c:pt>
                <c:pt idx="170">
                  <c:v>1905</c:v>
                </c:pt>
                <c:pt idx="171">
                  <c:v>1906</c:v>
                </c:pt>
                <c:pt idx="172">
                  <c:v>1907</c:v>
                </c:pt>
                <c:pt idx="173">
                  <c:v>1908</c:v>
                </c:pt>
                <c:pt idx="174">
                  <c:v>1909</c:v>
                </c:pt>
                <c:pt idx="175">
                  <c:v>1910</c:v>
                </c:pt>
                <c:pt idx="176">
                  <c:v>1911</c:v>
                </c:pt>
                <c:pt idx="177">
                  <c:v>1912</c:v>
                </c:pt>
                <c:pt idx="178">
                  <c:v>1913</c:v>
                </c:pt>
                <c:pt idx="179">
                  <c:v>1914</c:v>
                </c:pt>
                <c:pt idx="180">
                  <c:v>1915</c:v>
                </c:pt>
                <c:pt idx="181">
                  <c:v>1916</c:v>
                </c:pt>
                <c:pt idx="182">
                  <c:v>1917</c:v>
                </c:pt>
                <c:pt idx="183">
                  <c:v>1918</c:v>
                </c:pt>
                <c:pt idx="184">
                  <c:v>1919</c:v>
                </c:pt>
                <c:pt idx="185">
                  <c:v>1920</c:v>
                </c:pt>
                <c:pt idx="186">
                  <c:v>1921</c:v>
                </c:pt>
                <c:pt idx="187">
                  <c:v>1922</c:v>
                </c:pt>
                <c:pt idx="188">
                  <c:v>1923</c:v>
                </c:pt>
                <c:pt idx="189">
                  <c:v>1924</c:v>
                </c:pt>
                <c:pt idx="190">
                  <c:v>1925</c:v>
                </c:pt>
                <c:pt idx="191">
                  <c:v>1926</c:v>
                </c:pt>
                <c:pt idx="192">
                  <c:v>1927</c:v>
                </c:pt>
                <c:pt idx="193">
                  <c:v>1928</c:v>
                </c:pt>
                <c:pt idx="194">
                  <c:v>1929</c:v>
                </c:pt>
                <c:pt idx="195">
                  <c:v>1930</c:v>
                </c:pt>
                <c:pt idx="196">
                  <c:v>1931</c:v>
                </c:pt>
                <c:pt idx="197">
                  <c:v>1932</c:v>
                </c:pt>
                <c:pt idx="198">
                  <c:v>1933</c:v>
                </c:pt>
                <c:pt idx="199">
                  <c:v>1934</c:v>
                </c:pt>
                <c:pt idx="200">
                  <c:v>1935</c:v>
                </c:pt>
                <c:pt idx="201">
                  <c:v>1936</c:v>
                </c:pt>
                <c:pt idx="202">
                  <c:v>1937</c:v>
                </c:pt>
                <c:pt idx="203">
                  <c:v>1938</c:v>
                </c:pt>
                <c:pt idx="204">
                  <c:v>1939</c:v>
                </c:pt>
                <c:pt idx="205">
                  <c:v>1940</c:v>
                </c:pt>
                <c:pt idx="206">
                  <c:v>1941</c:v>
                </c:pt>
                <c:pt idx="207">
                  <c:v>1942</c:v>
                </c:pt>
                <c:pt idx="208">
                  <c:v>1943</c:v>
                </c:pt>
                <c:pt idx="209">
                  <c:v>1944</c:v>
                </c:pt>
                <c:pt idx="210">
                  <c:v>1945</c:v>
                </c:pt>
                <c:pt idx="211">
                  <c:v>1946</c:v>
                </c:pt>
                <c:pt idx="212">
                  <c:v>1947</c:v>
                </c:pt>
                <c:pt idx="213">
                  <c:v>1948</c:v>
                </c:pt>
                <c:pt idx="214">
                  <c:v>1949</c:v>
                </c:pt>
                <c:pt idx="215">
                  <c:v>1950</c:v>
                </c:pt>
                <c:pt idx="216">
                  <c:v>1951</c:v>
                </c:pt>
                <c:pt idx="217">
                  <c:v>1952</c:v>
                </c:pt>
                <c:pt idx="218">
                  <c:v>1953</c:v>
                </c:pt>
                <c:pt idx="219">
                  <c:v>1954</c:v>
                </c:pt>
                <c:pt idx="220">
                  <c:v>1955</c:v>
                </c:pt>
                <c:pt idx="221">
                  <c:v>1956</c:v>
                </c:pt>
                <c:pt idx="222">
                  <c:v>1957</c:v>
                </c:pt>
                <c:pt idx="223">
                  <c:v>1958</c:v>
                </c:pt>
                <c:pt idx="224">
                  <c:v>1959</c:v>
                </c:pt>
                <c:pt idx="225">
                  <c:v>1960</c:v>
                </c:pt>
                <c:pt idx="226">
                  <c:v>1961</c:v>
                </c:pt>
                <c:pt idx="227">
                  <c:v>1962</c:v>
                </c:pt>
                <c:pt idx="228">
                  <c:v>1963</c:v>
                </c:pt>
                <c:pt idx="229">
                  <c:v>1964</c:v>
                </c:pt>
                <c:pt idx="230">
                  <c:v>1965</c:v>
                </c:pt>
                <c:pt idx="231">
                  <c:v>1966</c:v>
                </c:pt>
                <c:pt idx="232">
                  <c:v>1967</c:v>
                </c:pt>
                <c:pt idx="233">
                  <c:v>1968</c:v>
                </c:pt>
                <c:pt idx="234">
                  <c:v>1969</c:v>
                </c:pt>
                <c:pt idx="235">
                  <c:v>1970</c:v>
                </c:pt>
              </c:numCache>
            </c:numRef>
          </c:cat>
          <c:val>
            <c:numRef>
              <c:f>Sheet4!$F$2:$F$142</c:f>
              <c:numCache>
                <c:formatCode>General</c:formatCode>
                <c:ptCount val="141"/>
                <c:pt idx="0">
                  <c:v>54925</c:v>
                </c:pt>
                <c:pt idx="1">
                  <c:v>59022</c:v>
                </c:pt>
                <c:pt idx="2">
                  <c:v>64191</c:v>
                </c:pt>
                <c:pt idx="3">
                  <c:v>68884</c:v>
                </c:pt>
                <c:pt idx="4">
                  <c:v>73778</c:v>
                </c:pt>
                <c:pt idx="5">
                  <c:v>78171</c:v>
                </c:pt>
                <c:pt idx="6">
                  <c:v>89213</c:v>
                </c:pt>
                <c:pt idx="7">
                  <c:v>93140</c:v>
                </c:pt>
                <c:pt idx="8">
                  <c:v>99242</c:v>
                </c:pt>
                <c:pt idx="9">
                  <c:v>104943</c:v>
                </c:pt>
                <c:pt idx="10">
                  <c:v>113610</c:v>
                </c:pt>
                <c:pt idx="11">
                  <c:v>120115</c:v>
                </c:pt>
                <c:pt idx="12">
                  <c:v>127320</c:v>
                </c:pt>
                <c:pt idx="13">
                  <c:v>134317</c:v>
                </c:pt>
                <c:pt idx="14">
                  <c:v>143527</c:v>
                </c:pt>
                <c:pt idx="15">
                  <c:v>151137</c:v>
                </c:pt>
                <c:pt idx="16">
                  <c:v>167836</c:v>
                </c:pt>
                <c:pt idx="17">
                  <c:v>176171</c:v>
                </c:pt>
                <c:pt idx="18">
                  <c:v>187606</c:v>
                </c:pt>
                <c:pt idx="19">
                  <c:v>195635</c:v>
                </c:pt>
                <c:pt idx="20">
                  <c:v>206514</c:v>
                </c:pt>
                <c:pt idx="21">
                  <c:v>215989</c:v>
                </c:pt>
                <c:pt idx="22">
                  <c:v>225854</c:v>
                </c:pt>
                <c:pt idx="23">
                  <c:v>234035</c:v>
                </c:pt>
                <c:pt idx="24">
                  <c:v>243742</c:v>
                </c:pt>
                <c:pt idx="25">
                  <c:v>252060</c:v>
                </c:pt>
                <c:pt idx="26">
                  <c:v>270155</c:v>
                </c:pt>
                <c:pt idx="27">
                  <c:v>278181</c:v>
                </c:pt>
                <c:pt idx="28">
                  <c:v>289178</c:v>
                </c:pt>
                <c:pt idx="29">
                  <c:v>298495</c:v>
                </c:pt>
                <c:pt idx="30">
                  <c:v>312648</c:v>
                </c:pt>
                <c:pt idx="31">
                  <c:v>322244</c:v>
                </c:pt>
                <c:pt idx="32">
                  <c:v>333814</c:v>
                </c:pt>
                <c:pt idx="33">
                  <c:v>343592</c:v>
                </c:pt>
                <c:pt idx="34">
                  <c:v>355510</c:v>
                </c:pt>
                <c:pt idx="35">
                  <c:v>365163</c:v>
                </c:pt>
                <c:pt idx="36">
                  <c:v>382183</c:v>
                </c:pt>
                <c:pt idx="37">
                  <c:v>391582</c:v>
                </c:pt>
                <c:pt idx="38">
                  <c:v>404037</c:v>
                </c:pt>
                <c:pt idx="39">
                  <c:v>415072</c:v>
                </c:pt>
                <c:pt idx="40">
                  <c:v>430272</c:v>
                </c:pt>
                <c:pt idx="41">
                  <c:v>443859</c:v>
                </c:pt>
                <c:pt idx="42">
                  <c:v>459115</c:v>
                </c:pt>
                <c:pt idx="43">
                  <c:v>472538</c:v>
                </c:pt>
                <c:pt idx="44">
                  <c:v>487375</c:v>
                </c:pt>
                <c:pt idx="45">
                  <c:v>501288</c:v>
                </c:pt>
                <c:pt idx="46">
                  <c:v>518853</c:v>
                </c:pt>
                <c:pt idx="47">
                  <c:v>532964</c:v>
                </c:pt>
                <c:pt idx="48">
                  <c:v>547847</c:v>
                </c:pt>
                <c:pt idx="49">
                  <c:v>561642</c:v>
                </c:pt>
                <c:pt idx="50">
                  <c:v>577294</c:v>
                </c:pt>
                <c:pt idx="51">
                  <c:v>593307</c:v>
                </c:pt>
                <c:pt idx="52">
                  <c:v>610069</c:v>
                </c:pt>
                <c:pt idx="53">
                  <c:v>626003</c:v>
                </c:pt>
                <c:pt idx="54">
                  <c:v>643872</c:v>
                </c:pt>
                <c:pt idx="55">
                  <c:v>661076</c:v>
                </c:pt>
                <c:pt idx="56">
                  <c:v>681283</c:v>
                </c:pt>
                <c:pt idx="57">
                  <c:v>700953</c:v>
                </c:pt>
                <c:pt idx="58">
                  <c:v>722522</c:v>
                </c:pt>
                <c:pt idx="59">
                  <c:v>743153</c:v>
                </c:pt>
                <c:pt idx="60">
                  <c:v>764409</c:v>
                </c:pt>
                <c:pt idx="61">
                  <c:v>785244</c:v>
                </c:pt>
                <c:pt idx="62">
                  <c:v>807184</c:v>
                </c:pt>
                <c:pt idx="63">
                  <c:v>829578</c:v>
                </c:pt>
                <c:pt idx="64">
                  <c:v>853876</c:v>
                </c:pt>
                <c:pt idx="65">
                  <c:v>877770</c:v>
                </c:pt>
                <c:pt idx="90">
                  <c:v>518973</c:v>
                </c:pt>
                <c:pt idx="100">
                  <c:v>403858</c:v>
                </c:pt>
                <c:pt idx="110">
                  <c:v>291201</c:v>
                </c:pt>
                <c:pt idx="115">
                  <c:v>236291</c:v>
                </c:pt>
                <c:pt idx="120">
                  <c:v>186415</c:v>
                </c:pt>
                <c:pt idx="125">
                  <c:v>140880</c:v>
                </c:pt>
                <c:pt idx="130">
                  <c:v>97617</c:v>
                </c:pt>
                <c:pt idx="135">
                  <c:v>56937</c:v>
                </c:pt>
                <c:pt idx="140">
                  <c:v>23321</c:v>
                </c:pt>
              </c:numCache>
            </c:numRef>
          </c:val>
        </c:ser>
        <c:ser>
          <c:idx val="6"/>
          <c:order val="2"/>
          <c:tx>
            <c:strRef>
              <c:f>Sheet4!$I$1</c:f>
              <c:strCache>
                <c:ptCount val="1"/>
                <c:pt idx="0">
                  <c:v>1865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plus"/>
            <c:size val="5"/>
            <c:spPr>
              <a:noFill/>
              <a:ln>
                <a:solidFill>
                  <a:srgbClr val="C00000"/>
                </a:solidFill>
              </a:ln>
            </c:spPr>
          </c:marker>
          <c:cat>
            <c:numRef>
              <c:f>Sheet4!$A$2:$A$237</c:f>
              <c:numCache>
                <c:formatCode>@</c:formatCode>
                <c:ptCount val="236"/>
                <c:pt idx="0">
                  <c:v>1735</c:v>
                </c:pt>
                <c:pt idx="1">
                  <c:v>1736</c:v>
                </c:pt>
                <c:pt idx="2">
                  <c:v>1737</c:v>
                </c:pt>
                <c:pt idx="3">
                  <c:v>1738</c:v>
                </c:pt>
                <c:pt idx="4">
                  <c:v>1739</c:v>
                </c:pt>
                <c:pt idx="5">
                  <c:v>1740</c:v>
                </c:pt>
                <c:pt idx="6">
                  <c:v>1741</c:v>
                </c:pt>
                <c:pt idx="7">
                  <c:v>1742</c:v>
                </c:pt>
                <c:pt idx="8">
                  <c:v>1743</c:v>
                </c:pt>
                <c:pt idx="9">
                  <c:v>1744</c:v>
                </c:pt>
                <c:pt idx="10">
                  <c:v>1745</c:v>
                </c:pt>
                <c:pt idx="11">
                  <c:v>1746</c:v>
                </c:pt>
                <c:pt idx="12">
                  <c:v>1747</c:v>
                </c:pt>
                <c:pt idx="13">
                  <c:v>1748</c:v>
                </c:pt>
                <c:pt idx="14">
                  <c:v>1749</c:v>
                </c:pt>
                <c:pt idx="15">
                  <c:v>1750</c:v>
                </c:pt>
                <c:pt idx="16">
                  <c:v>1751</c:v>
                </c:pt>
                <c:pt idx="17">
                  <c:v>1752</c:v>
                </c:pt>
                <c:pt idx="18">
                  <c:v>1753</c:v>
                </c:pt>
                <c:pt idx="19">
                  <c:v>1754</c:v>
                </c:pt>
                <c:pt idx="20">
                  <c:v>1755</c:v>
                </c:pt>
                <c:pt idx="21">
                  <c:v>1756</c:v>
                </c:pt>
                <c:pt idx="22">
                  <c:v>1757</c:v>
                </c:pt>
                <c:pt idx="23">
                  <c:v>1758</c:v>
                </c:pt>
                <c:pt idx="24">
                  <c:v>1759</c:v>
                </c:pt>
                <c:pt idx="25">
                  <c:v>1760</c:v>
                </c:pt>
                <c:pt idx="26">
                  <c:v>1761</c:v>
                </c:pt>
                <c:pt idx="27">
                  <c:v>1762</c:v>
                </c:pt>
                <c:pt idx="28">
                  <c:v>1763</c:v>
                </c:pt>
                <c:pt idx="29">
                  <c:v>1764</c:v>
                </c:pt>
                <c:pt idx="30">
                  <c:v>1765</c:v>
                </c:pt>
                <c:pt idx="31">
                  <c:v>1766</c:v>
                </c:pt>
                <c:pt idx="32">
                  <c:v>1767</c:v>
                </c:pt>
                <c:pt idx="33">
                  <c:v>1768</c:v>
                </c:pt>
                <c:pt idx="34">
                  <c:v>1769</c:v>
                </c:pt>
                <c:pt idx="35">
                  <c:v>1770</c:v>
                </c:pt>
                <c:pt idx="36">
                  <c:v>1771</c:v>
                </c:pt>
                <c:pt idx="37">
                  <c:v>1772</c:v>
                </c:pt>
                <c:pt idx="38">
                  <c:v>1773</c:v>
                </c:pt>
                <c:pt idx="39">
                  <c:v>1774</c:v>
                </c:pt>
                <c:pt idx="40">
                  <c:v>1775</c:v>
                </c:pt>
                <c:pt idx="41">
                  <c:v>1776</c:v>
                </c:pt>
                <c:pt idx="42">
                  <c:v>1777</c:v>
                </c:pt>
                <c:pt idx="43">
                  <c:v>1778</c:v>
                </c:pt>
                <c:pt idx="44">
                  <c:v>1779</c:v>
                </c:pt>
                <c:pt idx="45">
                  <c:v>1780</c:v>
                </c:pt>
                <c:pt idx="46">
                  <c:v>1781</c:v>
                </c:pt>
                <c:pt idx="47">
                  <c:v>1782</c:v>
                </c:pt>
                <c:pt idx="48">
                  <c:v>1783</c:v>
                </c:pt>
                <c:pt idx="49">
                  <c:v>1784</c:v>
                </c:pt>
                <c:pt idx="50">
                  <c:v>1785</c:v>
                </c:pt>
                <c:pt idx="51">
                  <c:v>1786</c:v>
                </c:pt>
                <c:pt idx="52">
                  <c:v>1787</c:v>
                </c:pt>
                <c:pt idx="53">
                  <c:v>1788</c:v>
                </c:pt>
                <c:pt idx="54">
                  <c:v>1789</c:v>
                </c:pt>
                <c:pt idx="55">
                  <c:v>1790</c:v>
                </c:pt>
                <c:pt idx="56">
                  <c:v>1791</c:v>
                </c:pt>
                <c:pt idx="57">
                  <c:v>1792</c:v>
                </c:pt>
                <c:pt idx="58">
                  <c:v>1793</c:v>
                </c:pt>
                <c:pt idx="59">
                  <c:v>1794</c:v>
                </c:pt>
                <c:pt idx="60">
                  <c:v>1795</c:v>
                </c:pt>
                <c:pt idx="61">
                  <c:v>1796</c:v>
                </c:pt>
                <c:pt idx="62">
                  <c:v>1797</c:v>
                </c:pt>
                <c:pt idx="63">
                  <c:v>1798</c:v>
                </c:pt>
                <c:pt idx="64">
                  <c:v>1799</c:v>
                </c:pt>
                <c:pt idx="65">
                  <c:v>1800</c:v>
                </c:pt>
                <c:pt idx="66">
                  <c:v>1801</c:v>
                </c:pt>
                <c:pt idx="67">
                  <c:v>1802</c:v>
                </c:pt>
                <c:pt idx="68">
                  <c:v>1803</c:v>
                </c:pt>
                <c:pt idx="69">
                  <c:v>1804</c:v>
                </c:pt>
                <c:pt idx="70">
                  <c:v>1805</c:v>
                </c:pt>
                <c:pt idx="71">
                  <c:v>1806</c:v>
                </c:pt>
                <c:pt idx="72">
                  <c:v>1807</c:v>
                </c:pt>
                <c:pt idx="73">
                  <c:v>1808</c:v>
                </c:pt>
                <c:pt idx="74">
                  <c:v>1809</c:v>
                </c:pt>
                <c:pt idx="75">
                  <c:v>1810</c:v>
                </c:pt>
                <c:pt idx="76">
                  <c:v>1811</c:v>
                </c:pt>
                <c:pt idx="77">
                  <c:v>1812</c:v>
                </c:pt>
                <c:pt idx="78">
                  <c:v>1813</c:v>
                </c:pt>
                <c:pt idx="79">
                  <c:v>1814</c:v>
                </c:pt>
                <c:pt idx="80">
                  <c:v>1815</c:v>
                </c:pt>
                <c:pt idx="81">
                  <c:v>1816</c:v>
                </c:pt>
                <c:pt idx="82">
                  <c:v>1817</c:v>
                </c:pt>
                <c:pt idx="83">
                  <c:v>1818</c:v>
                </c:pt>
                <c:pt idx="84">
                  <c:v>1819</c:v>
                </c:pt>
                <c:pt idx="85">
                  <c:v>1820</c:v>
                </c:pt>
                <c:pt idx="86">
                  <c:v>1821</c:v>
                </c:pt>
                <c:pt idx="87">
                  <c:v>1822</c:v>
                </c:pt>
                <c:pt idx="88">
                  <c:v>1823</c:v>
                </c:pt>
                <c:pt idx="89">
                  <c:v>1824</c:v>
                </c:pt>
                <c:pt idx="90">
                  <c:v>1825</c:v>
                </c:pt>
                <c:pt idx="91">
                  <c:v>1826</c:v>
                </c:pt>
                <c:pt idx="92">
                  <c:v>1827</c:v>
                </c:pt>
                <c:pt idx="93">
                  <c:v>1828</c:v>
                </c:pt>
                <c:pt idx="94">
                  <c:v>1829</c:v>
                </c:pt>
                <c:pt idx="95">
                  <c:v>1830</c:v>
                </c:pt>
                <c:pt idx="96">
                  <c:v>1831</c:v>
                </c:pt>
                <c:pt idx="97">
                  <c:v>1832</c:v>
                </c:pt>
                <c:pt idx="98">
                  <c:v>1833</c:v>
                </c:pt>
                <c:pt idx="99">
                  <c:v>1834</c:v>
                </c:pt>
                <c:pt idx="100">
                  <c:v>1835</c:v>
                </c:pt>
                <c:pt idx="101">
                  <c:v>1836</c:v>
                </c:pt>
                <c:pt idx="102">
                  <c:v>1837</c:v>
                </c:pt>
                <c:pt idx="103">
                  <c:v>1838</c:v>
                </c:pt>
                <c:pt idx="104">
                  <c:v>1839</c:v>
                </c:pt>
                <c:pt idx="105">
                  <c:v>1840</c:v>
                </c:pt>
                <c:pt idx="106">
                  <c:v>1841</c:v>
                </c:pt>
                <c:pt idx="107">
                  <c:v>1842</c:v>
                </c:pt>
                <c:pt idx="108">
                  <c:v>1843</c:v>
                </c:pt>
                <c:pt idx="109">
                  <c:v>1844</c:v>
                </c:pt>
                <c:pt idx="110">
                  <c:v>1845</c:v>
                </c:pt>
                <c:pt idx="111">
                  <c:v>1846</c:v>
                </c:pt>
                <c:pt idx="112">
                  <c:v>1847</c:v>
                </c:pt>
                <c:pt idx="113">
                  <c:v>1848</c:v>
                </c:pt>
                <c:pt idx="114">
                  <c:v>1849</c:v>
                </c:pt>
                <c:pt idx="115">
                  <c:v>1850</c:v>
                </c:pt>
                <c:pt idx="116">
                  <c:v>1851</c:v>
                </c:pt>
                <c:pt idx="117">
                  <c:v>1852</c:v>
                </c:pt>
                <c:pt idx="118">
                  <c:v>1853</c:v>
                </c:pt>
                <c:pt idx="119">
                  <c:v>1854</c:v>
                </c:pt>
                <c:pt idx="120">
                  <c:v>1855</c:v>
                </c:pt>
                <c:pt idx="121">
                  <c:v>1856</c:v>
                </c:pt>
                <c:pt idx="122">
                  <c:v>1857</c:v>
                </c:pt>
                <c:pt idx="123">
                  <c:v>1858</c:v>
                </c:pt>
                <c:pt idx="124">
                  <c:v>1859</c:v>
                </c:pt>
                <c:pt idx="125">
                  <c:v>1860</c:v>
                </c:pt>
                <c:pt idx="126">
                  <c:v>1861</c:v>
                </c:pt>
                <c:pt idx="127">
                  <c:v>1862</c:v>
                </c:pt>
                <c:pt idx="128">
                  <c:v>1863</c:v>
                </c:pt>
                <c:pt idx="129">
                  <c:v>1864</c:v>
                </c:pt>
                <c:pt idx="130">
                  <c:v>1865</c:v>
                </c:pt>
                <c:pt idx="131">
                  <c:v>1866</c:v>
                </c:pt>
                <c:pt idx="132">
                  <c:v>1867</c:v>
                </c:pt>
                <c:pt idx="133">
                  <c:v>1868</c:v>
                </c:pt>
                <c:pt idx="134">
                  <c:v>1869</c:v>
                </c:pt>
                <c:pt idx="135">
                  <c:v>1870</c:v>
                </c:pt>
                <c:pt idx="136">
                  <c:v>1871</c:v>
                </c:pt>
                <c:pt idx="137">
                  <c:v>1872</c:v>
                </c:pt>
                <c:pt idx="138">
                  <c:v>1873</c:v>
                </c:pt>
                <c:pt idx="139">
                  <c:v>1874</c:v>
                </c:pt>
                <c:pt idx="140">
                  <c:v>1875</c:v>
                </c:pt>
                <c:pt idx="141">
                  <c:v>1876</c:v>
                </c:pt>
                <c:pt idx="142">
                  <c:v>1877</c:v>
                </c:pt>
                <c:pt idx="143">
                  <c:v>1878</c:v>
                </c:pt>
                <c:pt idx="144">
                  <c:v>1879</c:v>
                </c:pt>
                <c:pt idx="145">
                  <c:v>1880</c:v>
                </c:pt>
                <c:pt idx="146">
                  <c:v>1881</c:v>
                </c:pt>
                <c:pt idx="147">
                  <c:v>1882</c:v>
                </c:pt>
                <c:pt idx="148">
                  <c:v>1883</c:v>
                </c:pt>
                <c:pt idx="149">
                  <c:v>1884</c:v>
                </c:pt>
                <c:pt idx="150">
                  <c:v>1885</c:v>
                </c:pt>
                <c:pt idx="151">
                  <c:v>1886</c:v>
                </c:pt>
                <c:pt idx="152">
                  <c:v>1887</c:v>
                </c:pt>
                <c:pt idx="153">
                  <c:v>1888</c:v>
                </c:pt>
                <c:pt idx="154">
                  <c:v>1889</c:v>
                </c:pt>
                <c:pt idx="155">
                  <c:v>1890</c:v>
                </c:pt>
                <c:pt idx="156">
                  <c:v>1891</c:v>
                </c:pt>
                <c:pt idx="157">
                  <c:v>1892</c:v>
                </c:pt>
                <c:pt idx="158">
                  <c:v>1893</c:v>
                </c:pt>
                <c:pt idx="159">
                  <c:v>1894</c:v>
                </c:pt>
                <c:pt idx="160">
                  <c:v>1895</c:v>
                </c:pt>
                <c:pt idx="161">
                  <c:v>1896</c:v>
                </c:pt>
                <c:pt idx="162">
                  <c:v>1897</c:v>
                </c:pt>
                <c:pt idx="163">
                  <c:v>1898</c:v>
                </c:pt>
                <c:pt idx="164">
                  <c:v>1899</c:v>
                </c:pt>
                <c:pt idx="165">
                  <c:v>1900</c:v>
                </c:pt>
                <c:pt idx="166">
                  <c:v>1901</c:v>
                </c:pt>
                <c:pt idx="167">
                  <c:v>1902</c:v>
                </c:pt>
                <c:pt idx="168">
                  <c:v>1903</c:v>
                </c:pt>
                <c:pt idx="169">
                  <c:v>1904</c:v>
                </c:pt>
                <c:pt idx="170">
                  <c:v>1905</c:v>
                </c:pt>
                <c:pt idx="171">
                  <c:v>1906</c:v>
                </c:pt>
                <c:pt idx="172">
                  <c:v>1907</c:v>
                </c:pt>
                <c:pt idx="173">
                  <c:v>1908</c:v>
                </c:pt>
                <c:pt idx="174">
                  <c:v>1909</c:v>
                </c:pt>
                <c:pt idx="175">
                  <c:v>1910</c:v>
                </c:pt>
                <c:pt idx="176">
                  <c:v>1911</c:v>
                </c:pt>
                <c:pt idx="177">
                  <c:v>1912</c:v>
                </c:pt>
                <c:pt idx="178">
                  <c:v>1913</c:v>
                </c:pt>
                <c:pt idx="179">
                  <c:v>1914</c:v>
                </c:pt>
                <c:pt idx="180">
                  <c:v>1915</c:v>
                </c:pt>
                <c:pt idx="181">
                  <c:v>1916</c:v>
                </c:pt>
                <c:pt idx="182">
                  <c:v>1917</c:v>
                </c:pt>
                <c:pt idx="183">
                  <c:v>1918</c:v>
                </c:pt>
                <c:pt idx="184">
                  <c:v>1919</c:v>
                </c:pt>
                <c:pt idx="185">
                  <c:v>1920</c:v>
                </c:pt>
                <c:pt idx="186">
                  <c:v>1921</c:v>
                </c:pt>
                <c:pt idx="187">
                  <c:v>1922</c:v>
                </c:pt>
                <c:pt idx="188">
                  <c:v>1923</c:v>
                </c:pt>
                <c:pt idx="189">
                  <c:v>1924</c:v>
                </c:pt>
                <c:pt idx="190">
                  <c:v>1925</c:v>
                </c:pt>
                <c:pt idx="191">
                  <c:v>1926</c:v>
                </c:pt>
                <c:pt idx="192">
                  <c:v>1927</c:v>
                </c:pt>
                <c:pt idx="193">
                  <c:v>1928</c:v>
                </c:pt>
                <c:pt idx="194">
                  <c:v>1929</c:v>
                </c:pt>
                <c:pt idx="195">
                  <c:v>1930</c:v>
                </c:pt>
                <c:pt idx="196">
                  <c:v>1931</c:v>
                </c:pt>
                <c:pt idx="197">
                  <c:v>1932</c:v>
                </c:pt>
                <c:pt idx="198">
                  <c:v>1933</c:v>
                </c:pt>
                <c:pt idx="199">
                  <c:v>1934</c:v>
                </c:pt>
                <c:pt idx="200">
                  <c:v>1935</c:v>
                </c:pt>
                <c:pt idx="201">
                  <c:v>1936</c:v>
                </c:pt>
                <c:pt idx="202">
                  <c:v>1937</c:v>
                </c:pt>
                <c:pt idx="203">
                  <c:v>1938</c:v>
                </c:pt>
                <c:pt idx="204">
                  <c:v>1939</c:v>
                </c:pt>
                <c:pt idx="205">
                  <c:v>1940</c:v>
                </c:pt>
                <c:pt idx="206">
                  <c:v>1941</c:v>
                </c:pt>
                <c:pt idx="207">
                  <c:v>1942</c:v>
                </c:pt>
                <c:pt idx="208">
                  <c:v>1943</c:v>
                </c:pt>
                <c:pt idx="209">
                  <c:v>1944</c:v>
                </c:pt>
                <c:pt idx="210">
                  <c:v>1945</c:v>
                </c:pt>
                <c:pt idx="211">
                  <c:v>1946</c:v>
                </c:pt>
                <c:pt idx="212">
                  <c:v>1947</c:v>
                </c:pt>
                <c:pt idx="213">
                  <c:v>1948</c:v>
                </c:pt>
                <c:pt idx="214">
                  <c:v>1949</c:v>
                </c:pt>
                <c:pt idx="215">
                  <c:v>1950</c:v>
                </c:pt>
                <c:pt idx="216">
                  <c:v>1951</c:v>
                </c:pt>
                <c:pt idx="217">
                  <c:v>1952</c:v>
                </c:pt>
                <c:pt idx="218">
                  <c:v>1953</c:v>
                </c:pt>
                <c:pt idx="219">
                  <c:v>1954</c:v>
                </c:pt>
                <c:pt idx="220">
                  <c:v>1955</c:v>
                </c:pt>
                <c:pt idx="221">
                  <c:v>1956</c:v>
                </c:pt>
                <c:pt idx="222">
                  <c:v>1957</c:v>
                </c:pt>
                <c:pt idx="223">
                  <c:v>1958</c:v>
                </c:pt>
                <c:pt idx="224">
                  <c:v>1959</c:v>
                </c:pt>
                <c:pt idx="225">
                  <c:v>1960</c:v>
                </c:pt>
                <c:pt idx="226">
                  <c:v>1961</c:v>
                </c:pt>
                <c:pt idx="227">
                  <c:v>1962</c:v>
                </c:pt>
                <c:pt idx="228">
                  <c:v>1963</c:v>
                </c:pt>
                <c:pt idx="229">
                  <c:v>1964</c:v>
                </c:pt>
                <c:pt idx="230">
                  <c:v>1965</c:v>
                </c:pt>
                <c:pt idx="231">
                  <c:v>1966</c:v>
                </c:pt>
                <c:pt idx="232">
                  <c:v>1967</c:v>
                </c:pt>
                <c:pt idx="233">
                  <c:v>1968</c:v>
                </c:pt>
                <c:pt idx="234">
                  <c:v>1969</c:v>
                </c:pt>
                <c:pt idx="235">
                  <c:v>1970</c:v>
                </c:pt>
              </c:numCache>
            </c:numRef>
          </c:cat>
          <c:val>
            <c:numRef>
              <c:f>Sheet4!$I$2:$I$227</c:f>
              <c:numCache>
                <c:formatCode>General</c:formatCode>
                <c:ptCount val="226"/>
                <c:pt idx="30">
                  <c:v>6</c:v>
                </c:pt>
                <c:pt idx="31">
                  <c:v>37</c:v>
                </c:pt>
                <c:pt idx="32">
                  <c:v>63</c:v>
                </c:pt>
                <c:pt idx="33">
                  <c:v>107</c:v>
                </c:pt>
                <c:pt idx="34">
                  <c:v>150</c:v>
                </c:pt>
                <c:pt idx="35">
                  <c:v>242</c:v>
                </c:pt>
                <c:pt idx="36">
                  <c:v>361</c:v>
                </c:pt>
                <c:pt idx="37">
                  <c:v>473</c:v>
                </c:pt>
                <c:pt idx="38">
                  <c:v>635</c:v>
                </c:pt>
                <c:pt idx="39">
                  <c:v>837</c:v>
                </c:pt>
                <c:pt idx="40">
                  <c:v>1090</c:v>
                </c:pt>
                <c:pt idx="41">
                  <c:v>1636</c:v>
                </c:pt>
                <c:pt idx="42">
                  <c:v>2249</c:v>
                </c:pt>
                <c:pt idx="43">
                  <c:v>2925</c:v>
                </c:pt>
                <c:pt idx="44">
                  <c:v>3683</c:v>
                </c:pt>
                <c:pt idx="45">
                  <c:v>4868</c:v>
                </c:pt>
                <c:pt idx="46">
                  <c:v>6323</c:v>
                </c:pt>
                <c:pt idx="47">
                  <c:v>7775</c:v>
                </c:pt>
                <c:pt idx="48">
                  <c:v>9386</c:v>
                </c:pt>
                <c:pt idx="49">
                  <c:v>11305</c:v>
                </c:pt>
                <c:pt idx="50">
                  <c:v>13351</c:v>
                </c:pt>
                <c:pt idx="51">
                  <c:v>17042</c:v>
                </c:pt>
                <c:pt idx="52">
                  <c:v>19660</c:v>
                </c:pt>
                <c:pt idx="53">
                  <c:v>23680</c:v>
                </c:pt>
                <c:pt idx="54">
                  <c:v>27636</c:v>
                </c:pt>
                <c:pt idx="55">
                  <c:v>32594</c:v>
                </c:pt>
                <c:pt idx="56">
                  <c:v>38056</c:v>
                </c:pt>
                <c:pt idx="57">
                  <c:v>44131</c:v>
                </c:pt>
                <c:pt idx="58">
                  <c:v>49998</c:v>
                </c:pt>
                <c:pt idx="59">
                  <c:v>56017</c:v>
                </c:pt>
                <c:pt idx="60">
                  <c:v>61947</c:v>
                </c:pt>
                <c:pt idx="61">
                  <c:v>71454</c:v>
                </c:pt>
                <c:pt idx="62">
                  <c:v>77975</c:v>
                </c:pt>
                <c:pt idx="63">
                  <c:v>85591</c:v>
                </c:pt>
                <c:pt idx="64">
                  <c:v>93682</c:v>
                </c:pt>
                <c:pt idx="65">
                  <c:v>103749</c:v>
                </c:pt>
                <c:pt idx="66">
                  <c:v>112787</c:v>
                </c:pt>
                <c:pt idx="67">
                  <c:v>122123</c:v>
                </c:pt>
                <c:pt idx="68">
                  <c:v>131381</c:v>
                </c:pt>
                <c:pt idx="69">
                  <c:v>140091</c:v>
                </c:pt>
                <c:pt idx="70">
                  <c:v>149028</c:v>
                </c:pt>
                <c:pt idx="71">
                  <c:v>162172</c:v>
                </c:pt>
                <c:pt idx="72">
                  <c:v>170493</c:v>
                </c:pt>
                <c:pt idx="73">
                  <c:v>179834</c:v>
                </c:pt>
                <c:pt idx="74">
                  <c:v>187972</c:v>
                </c:pt>
                <c:pt idx="75">
                  <c:v>199765</c:v>
                </c:pt>
                <c:pt idx="76">
                  <c:v>211234</c:v>
                </c:pt>
                <c:pt idx="77">
                  <c:v>223886</c:v>
                </c:pt>
                <c:pt idx="78">
                  <c:v>235257</c:v>
                </c:pt>
                <c:pt idx="79">
                  <c:v>246708</c:v>
                </c:pt>
                <c:pt idx="80">
                  <c:v>259529</c:v>
                </c:pt>
                <c:pt idx="81">
                  <c:v>278777</c:v>
                </c:pt>
                <c:pt idx="82">
                  <c:v>293970</c:v>
                </c:pt>
                <c:pt idx="83">
                  <c:v>311177</c:v>
                </c:pt>
                <c:pt idx="84">
                  <c:v>326673</c:v>
                </c:pt>
                <c:pt idx="85">
                  <c:v>344907</c:v>
                </c:pt>
                <c:pt idx="86">
                  <c:v>363849</c:v>
                </c:pt>
                <c:pt idx="87">
                  <c:v>382375</c:v>
                </c:pt>
                <c:pt idx="88">
                  <c:v>400584</c:v>
                </c:pt>
                <c:pt idx="89">
                  <c:v>418522</c:v>
                </c:pt>
                <c:pt idx="90">
                  <c:v>436322</c:v>
                </c:pt>
                <c:pt idx="91">
                  <c:v>460945</c:v>
                </c:pt>
                <c:pt idx="92">
                  <c:v>479178</c:v>
                </c:pt>
                <c:pt idx="93">
                  <c:v>500061</c:v>
                </c:pt>
                <c:pt idx="94">
                  <c:v>520408</c:v>
                </c:pt>
                <c:pt idx="95">
                  <c:v>544066</c:v>
                </c:pt>
                <c:pt idx="96">
                  <c:v>564691</c:v>
                </c:pt>
                <c:pt idx="97">
                  <c:v>586198</c:v>
                </c:pt>
                <c:pt idx="98">
                  <c:v>607550</c:v>
                </c:pt>
                <c:pt idx="99">
                  <c:v>628890</c:v>
                </c:pt>
                <c:pt idx="100">
                  <c:v>650731</c:v>
                </c:pt>
                <c:pt idx="101">
                  <c:v>676268</c:v>
                </c:pt>
                <c:pt idx="102">
                  <c:v>697110</c:v>
                </c:pt>
                <c:pt idx="103">
                  <c:v>720132</c:v>
                </c:pt>
                <c:pt idx="104">
                  <c:v>741271</c:v>
                </c:pt>
                <c:pt idx="105">
                  <c:v>764995</c:v>
                </c:pt>
                <c:pt idx="106">
                  <c:v>790375</c:v>
                </c:pt>
                <c:pt idx="107">
                  <c:v>817576</c:v>
                </c:pt>
                <c:pt idx="108">
                  <c:v>844809</c:v>
                </c:pt>
                <c:pt idx="109">
                  <c:v>872152</c:v>
                </c:pt>
                <c:pt idx="110">
                  <c:v>899314</c:v>
                </c:pt>
                <c:pt idx="111">
                  <c:v>929790</c:v>
                </c:pt>
                <c:pt idx="112">
                  <c:v>959973</c:v>
                </c:pt>
                <c:pt idx="113">
                  <c:v>991577</c:v>
                </c:pt>
                <c:pt idx="114">
                  <c:v>1024534</c:v>
                </c:pt>
                <c:pt idx="115">
                  <c:v>1056694</c:v>
                </c:pt>
                <c:pt idx="116">
                  <c:v>1089638</c:v>
                </c:pt>
                <c:pt idx="117">
                  <c:v>1123176</c:v>
                </c:pt>
                <c:pt idx="118">
                  <c:v>1158373</c:v>
                </c:pt>
                <c:pt idx="119">
                  <c:v>1196729</c:v>
                </c:pt>
                <c:pt idx="120">
                  <c:v>1233452</c:v>
                </c:pt>
                <c:pt idx="121">
                  <c:v>1270985</c:v>
                </c:pt>
                <c:pt idx="122">
                  <c:v>1309024</c:v>
                </c:pt>
                <c:pt idx="123">
                  <c:v>1349203</c:v>
                </c:pt>
                <c:pt idx="124">
                  <c:v>1390435</c:v>
                </c:pt>
                <c:pt idx="125">
                  <c:v>1432350</c:v>
                </c:pt>
                <c:pt idx="126">
                  <c:v>1471860</c:v>
                </c:pt>
                <c:pt idx="127">
                  <c:v>1514953</c:v>
                </c:pt>
                <c:pt idx="128">
                  <c:v>1561085</c:v>
                </c:pt>
                <c:pt idx="129">
                  <c:v>1608407</c:v>
                </c:pt>
                <c:pt idx="130">
                  <c:v>1659597</c:v>
                </c:pt>
                <c:pt idx="135">
                  <c:v>1454117</c:v>
                </c:pt>
                <c:pt idx="140">
                  <c:v>1303111</c:v>
                </c:pt>
                <c:pt idx="145">
                  <c:v>1163636</c:v>
                </c:pt>
                <c:pt idx="150">
                  <c:v>967455.6</c:v>
                </c:pt>
                <c:pt idx="155">
                  <c:v>819327.84000000043</c:v>
                </c:pt>
                <c:pt idx="160">
                  <c:v>704569.34000000043</c:v>
                </c:pt>
                <c:pt idx="165">
                  <c:v>596236.7108</c:v>
                </c:pt>
                <c:pt idx="170">
                  <c:v>492665.7108</c:v>
                </c:pt>
                <c:pt idx="175">
                  <c:v>389943.7108</c:v>
                </c:pt>
                <c:pt idx="180">
                  <c:v>295812.7108</c:v>
                </c:pt>
                <c:pt idx="185">
                  <c:v>206405.71080000026</c:v>
                </c:pt>
                <c:pt idx="190">
                  <c:v>124941.71079999999</c:v>
                </c:pt>
                <c:pt idx="195">
                  <c:v>46990.710800000001</c:v>
                </c:pt>
              </c:numCache>
            </c:numRef>
          </c:val>
        </c:ser>
        <c:ser>
          <c:idx val="8"/>
          <c:order val="3"/>
          <c:tx>
            <c:strRef>
              <c:f>Sheet4!$L$1</c:f>
              <c:strCache>
                <c:ptCount val="1"/>
                <c:pt idx="0">
                  <c:v>1900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plus"/>
            <c:size val="5"/>
            <c:spPr>
              <a:ln>
                <a:solidFill>
                  <a:schemeClr val="accent6"/>
                </a:solidFill>
              </a:ln>
            </c:spPr>
          </c:marker>
          <c:cat>
            <c:numRef>
              <c:f>Sheet4!$A$2:$A$237</c:f>
              <c:numCache>
                <c:formatCode>@</c:formatCode>
                <c:ptCount val="236"/>
                <c:pt idx="0">
                  <c:v>1735</c:v>
                </c:pt>
                <c:pt idx="1">
                  <c:v>1736</c:v>
                </c:pt>
                <c:pt idx="2">
                  <c:v>1737</c:v>
                </c:pt>
                <c:pt idx="3">
                  <c:v>1738</c:v>
                </c:pt>
                <c:pt idx="4">
                  <c:v>1739</c:v>
                </c:pt>
                <c:pt idx="5">
                  <c:v>1740</c:v>
                </c:pt>
                <c:pt idx="6">
                  <c:v>1741</c:v>
                </c:pt>
                <c:pt idx="7">
                  <c:v>1742</c:v>
                </c:pt>
                <c:pt idx="8">
                  <c:v>1743</c:v>
                </c:pt>
                <c:pt idx="9">
                  <c:v>1744</c:v>
                </c:pt>
                <c:pt idx="10">
                  <c:v>1745</c:v>
                </c:pt>
                <c:pt idx="11">
                  <c:v>1746</c:v>
                </c:pt>
                <c:pt idx="12">
                  <c:v>1747</c:v>
                </c:pt>
                <c:pt idx="13">
                  <c:v>1748</c:v>
                </c:pt>
                <c:pt idx="14">
                  <c:v>1749</c:v>
                </c:pt>
                <c:pt idx="15">
                  <c:v>1750</c:v>
                </c:pt>
                <c:pt idx="16">
                  <c:v>1751</c:v>
                </c:pt>
                <c:pt idx="17">
                  <c:v>1752</c:v>
                </c:pt>
                <c:pt idx="18">
                  <c:v>1753</c:v>
                </c:pt>
                <c:pt idx="19">
                  <c:v>1754</c:v>
                </c:pt>
                <c:pt idx="20">
                  <c:v>1755</c:v>
                </c:pt>
                <c:pt idx="21">
                  <c:v>1756</c:v>
                </c:pt>
                <c:pt idx="22">
                  <c:v>1757</c:v>
                </c:pt>
                <c:pt idx="23">
                  <c:v>1758</c:v>
                </c:pt>
                <c:pt idx="24">
                  <c:v>1759</c:v>
                </c:pt>
                <c:pt idx="25">
                  <c:v>1760</c:v>
                </c:pt>
                <c:pt idx="26">
                  <c:v>1761</c:v>
                </c:pt>
                <c:pt idx="27">
                  <c:v>1762</c:v>
                </c:pt>
                <c:pt idx="28">
                  <c:v>1763</c:v>
                </c:pt>
                <c:pt idx="29">
                  <c:v>1764</c:v>
                </c:pt>
                <c:pt idx="30">
                  <c:v>1765</c:v>
                </c:pt>
                <c:pt idx="31">
                  <c:v>1766</c:v>
                </c:pt>
                <c:pt idx="32">
                  <c:v>1767</c:v>
                </c:pt>
                <c:pt idx="33">
                  <c:v>1768</c:v>
                </c:pt>
                <c:pt idx="34">
                  <c:v>1769</c:v>
                </c:pt>
                <c:pt idx="35">
                  <c:v>1770</c:v>
                </c:pt>
                <c:pt idx="36">
                  <c:v>1771</c:v>
                </c:pt>
                <c:pt idx="37">
                  <c:v>1772</c:v>
                </c:pt>
                <c:pt idx="38">
                  <c:v>1773</c:v>
                </c:pt>
                <c:pt idx="39">
                  <c:v>1774</c:v>
                </c:pt>
                <c:pt idx="40">
                  <c:v>1775</c:v>
                </c:pt>
                <c:pt idx="41">
                  <c:v>1776</c:v>
                </c:pt>
                <c:pt idx="42">
                  <c:v>1777</c:v>
                </c:pt>
                <c:pt idx="43">
                  <c:v>1778</c:v>
                </c:pt>
                <c:pt idx="44">
                  <c:v>1779</c:v>
                </c:pt>
                <c:pt idx="45">
                  <c:v>1780</c:v>
                </c:pt>
                <c:pt idx="46">
                  <c:v>1781</c:v>
                </c:pt>
                <c:pt idx="47">
                  <c:v>1782</c:v>
                </c:pt>
                <c:pt idx="48">
                  <c:v>1783</c:v>
                </c:pt>
                <c:pt idx="49">
                  <c:v>1784</c:v>
                </c:pt>
                <c:pt idx="50">
                  <c:v>1785</c:v>
                </c:pt>
                <c:pt idx="51">
                  <c:v>1786</c:v>
                </c:pt>
                <c:pt idx="52">
                  <c:v>1787</c:v>
                </c:pt>
                <c:pt idx="53">
                  <c:v>1788</c:v>
                </c:pt>
                <c:pt idx="54">
                  <c:v>1789</c:v>
                </c:pt>
                <c:pt idx="55">
                  <c:v>1790</c:v>
                </c:pt>
                <c:pt idx="56">
                  <c:v>1791</c:v>
                </c:pt>
                <c:pt idx="57">
                  <c:v>1792</c:v>
                </c:pt>
                <c:pt idx="58">
                  <c:v>1793</c:v>
                </c:pt>
                <c:pt idx="59">
                  <c:v>1794</c:v>
                </c:pt>
                <c:pt idx="60">
                  <c:v>1795</c:v>
                </c:pt>
                <c:pt idx="61">
                  <c:v>1796</c:v>
                </c:pt>
                <c:pt idx="62">
                  <c:v>1797</c:v>
                </c:pt>
                <c:pt idx="63">
                  <c:v>1798</c:v>
                </c:pt>
                <c:pt idx="64">
                  <c:v>1799</c:v>
                </c:pt>
                <c:pt idx="65">
                  <c:v>1800</c:v>
                </c:pt>
                <c:pt idx="66">
                  <c:v>1801</c:v>
                </c:pt>
                <c:pt idx="67">
                  <c:v>1802</c:v>
                </c:pt>
                <c:pt idx="68">
                  <c:v>1803</c:v>
                </c:pt>
                <c:pt idx="69">
                  <c:v>1804</c:v>
                </c:pt>
                <c:pt idx="70">
                  <c:v>1805</c:v>
                </c:pt>
                <c:pt idx="71">
                  <c:v>1806</c:v>
                </c:pt>
                <c:pt idx="72">
                  <c:v>1807</c:v>
                </c:pt>
                <c:pt idx="73">
                  <c:v>1808</c:v>
                </c:pt>
                <c:pt idx="74">
                  <c:v>1809</c:v>
                </c:pt>
                <c:pt idx="75">
                  <c:v>1810</c:v>
                </c:pt>
                <c:pt idx="76">
                  <c:v>1811</c:v>
                </c:pt>
                <c:pt idx="77">
                  <c:v>1812</c:v>
                </c:pt>
                <c:pt idx="78">
                  <c:v>1813</c:v>
                </c:pt>
                <c:pt idx="79">
                  <c:v>1814</c:v>
                </c:pt>
                <c:pt idx="80">
                  <c:v>1815</c:v>
                </c:pt>
                <c:pt idx="81">
                  <c:v>1816</c:v>
                </c:pt>
                <c:pt idx="82">
                  <c:v>1817</c:v>
                </c:pt>
                <c:pt idx="83">
                  <c:v>1818</c:v>
                </c:pt>
                <c:pt idx="84">
                  <c:v>1819</c:v>
                </c:pt>
                <c:pt idx="85">
                  <c:v>1820</c:v>
                </c:pt>
                <c:pt idx="86">
                  <c:v>1821</c:v>
                </c:pt>
                <c:pt idx="87">
                  <c:v>1822</c:v>
                </c:pt>
                <c:pt idx="88">
                  <c:v>1823</c:v>
                </c:pt>
                <c:pt idx="89">
                  <c:v>1824</c:v>
                </c:pt>
                <c:pt idx="90">
                  <c:v>1825</c:v>
                </c:pt>
                <c:pt idx="91">
                  <c:v>1826</c:v>
                </c:pt>
                <c:pt idx="92">
                  <c:v>1827</c:v>
                </c:pt>
                <c:pt idx="93">
                  <c:v>1828</c:v>
                </c:pt>
                <c:pt idx="94">
                  <c:v>1829</c:v>
                </c:pt>
                <c:pt idx="95">
                  <c:v>1830</c:v>
                </c:pt>
                <c:pt idx="96">
                  <c:v>1831</c:v>
                </c:pt>
                <c:pt idx="97">
                  <c:v>1832</c:v>
                </c:pt>
                <c:pt idx="98">
                  <c:v>1833</c:v>
                </c:pt>
                <c:pt idx="99">
                  <c:v>1834</c:v>
                </c:pt>
                <c:pt idx="100">
                  <c:v>1835</c:v>
                </c:pt>
                <c:pt idx="101">
                  <c:v>1836</c:v>
                </c:pt>
                <c:pt idx="102">
                  <c:v>1837</c:v>
                </c:pt>
                <c:pt idx="103">
                  <c:v>1838</c:v>
                </c:pt>
                <c:pt idx="104">
                  <c:v>1839</c:v>
                </c:pt>
                <c:pt idx="105">
                  <c:v>1840</c:v>
                </c:pt>
                <c:pt idx="106">
                  <c:v>1841</c:v>
                </c:pt>
                <c:pt idx="107">
                  <c:v>1842</c:v>
                </c:pt>
                <c:pt idx="108">
                  <c:v>1843</c:v>
                </c:pt>
                <c:pt idx="109">
                  <c:v>1844</c:v>
                </c:pt>
                <c:pt idx="110">
                  <c:v>1845</c:v>
                </c:pt>
                <c:pt idx="111">
                  <c:v>1846</c:v>
                </c:pt>
                <c:pt idx="112">
                  <c:v>1847</c:v>
                </c:pt>
                <c:pt idx="113">
                  <c:v>1848</c:v>
                </c:pt>
                <c:pt idx="114">
                  <c:v>1849</c:v>
                </c:pt>
                <c:pt idx="115">
                  <c:v>1850</c:v>
                </c:pt>
                <c:pt idx="116">
                  <c:v>1851</c:v>
                </c:pt>
                <c:pt idx="117">
                  <c:v>1852</c:v>
                </c:pt>
                <c:pt idx="118">
                  <c:v>1853</c:v>
                </c:pt>
                <c:pt idx="119">
                  <c:v>1854</c:v>
                </c:pt>
                <c:pt idx="120">
                  <c:v>1855</c:v>
                </c:pt>
                <c:pt idx="121">
                  <c:v>1856</c:v>
                </c:pt>
                <c:pt idx="122">
                  <c:v>1857</c:v>
                </c:pt>
                <c:pt idx="123">
                  <c:v>1858</c:v>
                </c:pt>
                <c:pt idx="124">
                  <c:v>1859</c:v>
                </c:pt>
                <c:pt idx="125">
                  <c:v>1860</c:v>
                </c:pt>
                <c:pt idx="126">
                  <c:v>1861</c:v>
                </c:pt>
                <c:pt idx="127">
                  <c:v>1862</c:v>
                </c:pt>
                <c:pt idx="128">
                  <c:v>1863</c:v>
                </c:pt>
                <c:pt idx="129">
                  <c:v>1864</c:v>
                </c:pt>
                <c:pt idx="130">
                  <c:v>1865</c:v>
                </c:pt>
                <c:pt idx="131">
                  <c:v>1866</c:v>
                </c:pt>
                <c:pt idx="132">
                  <c:v>1867</c:v>
                </c:pt>
                <c:pt idx="133">
                  <c:v>1868</c:v>
                </c:pt>
                <c:pt idx="134">
                  <c:v>1869</c:v>
                </c:pt>
                <c:pt idx="135">
                  <c:v>1870</c:v>
                </c:pt>
                <c:pt idx="136">
                  <c:v>1871</c:v>
                </c:pt>
                <c:pt idx="137">
                  <c:v>1872</c:v>
                </c:pt>
                <c:pt idx="138">
                  <c:v>1873</c:v>
                </c:pt>
                <c:pt idx="139">
                  <c:v>1874</c:v>
                </c:pt>
                <c:pt idx="140">
                  <c:v>1875</c:v>
                </c:pt>
                <c:pt idx="141">
                  <c:v>1876</c:v>
                </c:pt>
                <c:pt idx="142">
                  <c:v>1877</c:v>
                </c:pt>
                <c:pt idx="143">
                  <c:v>1878</c:v>
                </c:pt>
                <c:pt idx="144">
                  <c:v>1879</c:v>
                </c:pt>
                <c:pt idx="145">
                  <c:v>1880</c:v>
                </c:pt>
                <c:pt idx="146">
                  <c:v>1881</c:v>
                </c:pt>
                <c:pt idx="147">
                  <c:v>1882</c:v>
                </c:pt>
                <c:pt idx="148">
                  <c:v>1883</c:v>
                </c:pt>
                <c:pt idx="149">
                  <c:v>1884</c:v>
                </c:pt>
                <c:pt idx="150">
                  <c:v>1885</c:v>
                </c:pt>
                <c:pt idx="151">
                  <c:v>1886</c:v>
                </c:pt>
                <c:pt idx="152">
                  <c:v>1887</c:v>
                </c:pt>
                <c:pt idx="153">
                  <c:v>1888</c:v>
                </c:pt>
                <c:pt idx="154">
                  <c:v>1889</c:v>
                </c:pt>
                <c:pt idx="155">
                  <c:v>1890</c:v>
                </c:pt>
                <c:pt idx="156">
                  <c:v>1891</c:v>
                </c:pt>
                <c:pt idx="157">
                  <c:v>1892</c:v>
                </c:pt>
                <c:pt idx="158">
                  <c:v>1893</c:v>
                </c:pt>
                <c:pt idx="159">
                  <c:v>1894</c:v>
                </c:pt>
                <c:pt idx="160">
                  <c:v>1895</c:v>
                </c:pt>
                <c:pt idx="161">
                  <c:v>1896</c:v>
                </c:pt>
                <c:pt idx="162">
                  <c:v>1897</c:v>
                </c:pt>
                <c:pt idx="163">
                  <c:v>1898</c:v>
                </c:pt>
                <c:pt idx="164">
                  <c:v>1899</c:v>
                </c:pt>
                <c:pt idx="165">
                  <c:v>1900</c:v>
                </c:pt>
                <c:pt idx="166">
                  <c:v>1901</c:v>
                </c:pt>
                <c:pt idx="167">
                  <c:v>1902</c:v>
                </c:pt>
                <c:pt idx="168">
                  <c:v>1903</c:v>
                </c:pt>
                <c:pt idx="169">
                  <c:v>1904</c:v>
                </c:pt>
                <c:pt idx="170">
                  <c:v>1905</c:v>
                </c:pt>
                <c:pt idx="171">
                  <c:v>1906</c:v>
                </c:pt>
                <c:pt idx="172">
                  <c:v>1907</c:v>
                </c:pt>
                <c:pt idx="173">
                  <c:v>1908</c:v>
                </c:pt>
                <c:pt idx="174">
                  <c:v>1909</c:v>
                </c:pt>
                <c:pt idx="175">
                  <c:v>1910</c:v>
                </c:pt>
                <c:pt idx="176">
                  <c:v>1911</c:v>
                </c:pt>
                <c:pt idx="177">
                  <c:v>1912</c:v>
                </c:pt>
                <c:pt idx="178">
                  <c:v>1913</c:v>
                </c:pt>
                <c:pt idx="179">
                  <c:v>1914</c:v>
                </c:pt>
                <c:pt idx="180">
                  <c:v>1915</c:v>
                </c:pt>
                <c:pt idx="181">
                  <c:v>1916</c:v>
                </c:pt>
                <c:pt idx="182">
                  <c:v>1917</c:v>
                </c:pt>
                <c:pt idx="183">
                  <c:v>1918</c:v>
                </c:pt>
                <c:pt idx="184">
                  <c:v>1919</c:v>
                </c:pt>
                <c:pt idx="185">
                  <c:v>1920</c:v>
                </c:pt>
                <c:pt idx="186">
                  <c:v>1921</c:v>
                </c:pt>
                <c:pt idx="187">
                  <c:v>1922</c:v>
                </c:pt>
                <c:pt idx="188">
                  <c:v>1923</c:v>
                </c:pt>
                <c:pt idx="189">
                  <c:v>1924</c:v>
                </c:pt>
                <c:pt idx="190">
                  <c:v>1925</c:v>
                </c:pt>
                <c:pt idx="191">
                  <c:v>1926</c:v>
                </c:pt>
                <c:pt idx="192">
                  <c:v>1927</c:v>
                </c:pt>
                <c:pt idx="193">
                  <c:v>1928</c:v>
                </c:pt>
                <c:pt idx="194">
                  <c:v>1929</c:v>
                </c:pt>
                <c:pt idx="195">
                  <c:v>1930</c:v>
                </c:pt>
                <c:pt idx="196">
                  <c:v>1931</c:v>
                </c:pt>
                <c:pt idx="197">
                  <c:v>1932</c:v>
                </c:pt>
                <c:pt idx="198">
                  <c:v>1933</c:v>
                </c:pt>
                <c:pt idx="199">
                  <c:v>1934</c:v>
                </c:pt>
                <c:pt idx="200">
                  <c:v>1935</c:v>
                </c:pt>
                <c:pt idx="201">
                  <c:v>1936</c:v>
                </c:pt>
                <c:pt idx="202">
                  <c:v>1937</c:v>
                </c:pt>
                <c:pt idx="203">
                  <c:v>1938</c:v>
                </c:pt>
                <c:pt idx="204">
                  <c:v>1939</c:v>
                </c:pt>
                <c:pt idx="205">
                  <c:v>1940</c:v>
                </c:pt>
                <c:pt idx="206">
                  <c:v>1941</c:v>
                </c:pt>
                <c:pt idx="207">
                  <c:v>1942</c:v>
                </c:pt>
                <c:pt idx="208">
                  <c:v>1943</c:v>
                </c:pt>
                <c:pt idx="209">
                  <c:v>1944</c:v>
                </c:pt>
                <c:pt idx="210">
                  <c:v>1945</c:v>
                </c:pt>
                <c:pt idx="211">
                  <c:v>1946</c:v>
                </c:pt>
                <c:pt idx="212">
                  <c:v>1947</c:v>
                </c:pt>
                <c:pt idx="213">
                  <c:v>1948</c:v>
                </c:pt>
                <c:pt idx="214">
                  <c:v>1949</c:v>
                </c:pt>
                <c:pt idx="215">
                  <c:v>1950</c:v>
                </c:pt>
                <c:pt idx="216">
                  <c:v>1951</c:v>
                </c:pt>
                <c:pt idx="217">
                  <c:v>1952</c:v>
                </c:pt>
                <c:pt idx="218">
                  <c:v>1953</c:v>
                </c:pt>
                <c:pt idx="219">
                  <c:v>1954</c:v>
                </c:pt>
                <c:pt idx="220">
                  <c:v>1955</c:v>
                </c:pt>
                <c:pt idx="221">
                  <c:v>1956</c:v>
                </c:pt>
                <c:pt idx="222">
                  <c:v>1957</c:v>
                </c:pt>
                <c:pt idx="223">
                  <c:v>1958</c:v>
                </c:pt>
                <c:pt idx="224">
                  <c:v>1959</c:v>
                </c:pt>
                <c:pt idx="225">
                  <c:v>1960</c:v>
                </c:pt>
                <c:pt idx="226">
                  <c:v>1961</c:v>
                </c:pt>
                <c:pt idx="227">
                  <c:v>1962</c:v>
                </c:pt>
                <c:pt idx="228">
                  <c:v>1963</c:v>
                </c:pt>
                <c:pt idx="229">
                  <c:v>1964</c:v>
                </c:pt>
                <c:pt idx="230">
                  <c:v>1965</c:v>
                </c:pt>
                <c:pt idx="231">
                  <c:v>1966</c:v>
                </c:pt>
                <c:pt idx="232">
                  <c:v>1967</c:v>
                </c:pt>
                <c:pt idx="233">
                  <c:v>1968</c:v>
                </c:pt>
                <c:pt idx="234">
                  <c:v>1969</c:v>
                </c:pt>
                <c:pt idx="235">
                  <c:v>1970</c:v>
                </c:pt>
              </c:numCache>
            </c:numRef>
          </c:cat>
          <c:val>
            <c:numRef>
              <c:f>Sheet4!$L$2:$L$227</c:f>
              <c:numCache>
                <c:formatCode>General</c:formatCode>
                <c:ptCount val="226"/>
                <c:pt idx="59">
                  <c:v>1</c:v>
                </c:pt>
                <c:pt idx="60">
                  <c:v>2</c:v>
                </c:pt>
                <c:pt idx="61">
                  <c:v>3</c:v>
                </c:pt>
                <c:pt idx="62">
                  <c:v>4</c:v>
                </c:pt>
                <c:pt idx="63">
                  <c:v>6</c:v>
                </c:pt>
                <c:pt idx="64">
                  <c:v>10</c:v>
                </c:pt>
                <c:pt idx="65">
                  <c:v>53</c:v>
                </c:pt>
                <c:pt idx="66">
                  <c:v>65</c:v>
                </c:pt>
                <c:pt idx="67">
                  <c:v>91</c:v>
                </c:pt>
                <c:pt idx="68">
                  <c:v>130</c:v>
                </c:pt>
                <c:pt idx="69">
                  <c:v>211</c:v>
                </c:pt>
                <c:pt idx="70">
                  <c:v>309</c:v>
                </c:pt>
                <c:pt idx="71">
                  <c:v>480</c:v>
                </c:pt>
                <c:pt idx="72">
                  <c:v>678</c:v>
                </c:pt>
                <c:pt idx="73">
                  <c:v>921</c:v>
                </c:pt>
                <c:pt idx="74">
                  <c:v>1239</c:v>
                </c:pt>
                <c:pt idx="75">
                  <c:v>1889</c:v>
                </c:pt>
                <c:pt idx="76">
                  <c:v>2531</c:v>
                </c:pt>
                <c:pt idx="77">
                  <c:v>3747</c:v>
                </c:pt>
                <c:pt idx="78">
                  <c:v>4830</c:v>
                </c:pt>
                <c:pt idx="79">
                  <c:v>6445</c:v>
                </c:pt>
                <c:pt idx="80">
                  <c:v>8578</c:v>
                </c:pt>
                <c:pt idx="81">
                  <c:v>11402</c:v>
                </c:pt>
                <c:pt idx="82">
                  <c:v>14194</c:v>
                </c:pt>
                <c:pt idx="83">
                  <c:v>17965</c:v>
                </c:pt>
                <c:pt idx="84">
                  <c:v>21606</c:v>
                </c:pt>
                <c:pt idx="85">
                  <c:v>27445</c:v>
                </c:pt>
                <c:pt idx="86">
                  <c:v>32634</c:v>
                </c:pt>
                <c:pt idx="87">
                  <c:v>39384</c:v>
                </c:pt>
                <c:pt idx="88">
                  <c:v>46247</c:v>
                </c:pt>
                <c:pt idx="89">
                  <c:v>53691</c:v>
                </c:pt>
                <c:pt idx="90">
                  <c:v>62390</c:v>
                </c:pt>
                <c:pt idx="91">
                  <c:v>71184</c:v>
                </c:pt>
                <c:pt idx="92">
                  <c:v>80378</c:v>
                </c:pt>
                <c:pt idx="93">
                  <c:v>89993</c:v>
                </c:pt>
                <c:pt idx="94">
                  <c:v>99535</c:v>
                </c:pt>
                <c:pt idx="95">
                  <c:v>111787</c:v>
                </c:pt>
                <c:pt idx="96">
                  <c:v>121378</c:v>
                </c:pt>
                <c:pt idx="97">
                  <c:v>132145</c:v>
                </c:pt>
                <c:pt idx="98">
                  <c:v>144963</c:v>
                </c:pt>
                <c:pt idx="99">
                  <c:v>157696</c:v>
                </c:pt>
                <c:pt idx="100">
                  <c:v>171011</c:v>
                </c:pt>
                <c:pt idx="101">
                  <c:v>183862</c:v>
                </c:pt>
                <c:pt idx="102">
                  <c:v>196184</c:v>
                </c:pt>
                <c:pt idx="103">
                  <c:v>208197</c:v>
                </c:pt>
                <c:pt idx="104">
                  <c:v>219281</c:v>
                </c:pt>
                <c:pt idx="105">
                  <c:v>234438</c:v>
                </c:pt>
                <c:pt idx="106">
                  <c:v>247664</c:v>
                </c:pt>
                <c:pt idx="107">
                  <c:v>263074</c:v>
                </c:pt>
                <c:pt idx="108">
                  <c:v>277229</c:v>
                </c:pt>
                <c:pt idx="109">
                  <c:v>294918</c:v>
                </c:pt>
                <c:pt idx="110">
                  <c:v>311920</c:v>
                </c:pt>
                <c:pt idx="111">
                  <c:v>328166</c:v>
                </c:pt>
                <c:pt idx="112">
                  <c:v>345547</c:v>
                </c:pt>
                <c:pt idx="113">
                  <c:v>363895</c:v>
                </c:pt>
                <c:pt idx="114">
                  <c:v>381836</c:v>
                </c:pt>
                <c:pt idx="115">
                  <c:v>402391</c:v>
                </c:pt>
                <c:pt idx="116">
                  <c:v>421243</c:v>
                </c:pt>
                <c:pt idx="117">
                  <c:v>441365</c:v>
                </c:pt>
                <c:pt idx="118">
                  <c:v>461455</c:v>
                </c:pt>
                <c:pt idx="119">
                  <c:v>483311</c:v>
                </c:pt>
                <c:pt idx="120">
                  <c:v>505916</c:v>
                </c:pt>
                <c:pt idx="121">
                  <c:v>527543</c:v>
                </c:pt>
                <c:pt idx="122">
                  <c:v>548450</c:v>
                </c:pt>
                <c:pt idx="123">
                  <c:v>570979</c:v>
                </c:pt>
                <c:pt idx="124">
                  <c:v>592583</c:v>
                </c:pt>
                <c:pt idx="125">
                  <c:v>617249</c:v>
                </c:pt>
                <c:pt idx="126">
                  <c:v>638249</c:v>
                </c:pt>
                <c:pt idx="127">
                  <c:v>662510</c:v>
                </c:pt>
                <c:pt idx="128">
                  <c:v>687625</c:v>
                </c:pt>
                <c:pt idx="129">
                  <c:v>713595</c:v>
                </c:pt>
                <c:pt idx="130">
                  <c:v>739398</c:v>
                </c:pt>
                <c:pt idx="131">
                  <c:v>765223</c:v>
                </c:pt>
                <c:pt idx="132">
                  <c:v>790936</c:v>
                </c:pt>
                <c:pt idx="133">
                  <c:v>816330</c:v>
                </c:pt>
                <c:pt idx="134">
                  <c:v>841912</c:v>
                </c:pt>
                <c:pt idx="135">
                  <c:v>870535</c:v>
                </c:pt>
                <c:pt idx="136">
                  <c:v>897255</c:v>
                </c:pt>
                <c:pt idx="137">
                  <c:v>928705</c:v>
                </c:pt>
                <c:pt idx="138">
                  <c:v>959056</c:v>
                </c:pt>
                <c:pt idx="139">
                  <c:v>991594</c:v>
                </c:pt>
                <c:pt idx="140">
                  <c:v>1027537</c:v>
                </c:pt>
                <c:pt idx="141">
                  <c:v>1063698</c:v>
                </c:pt>
                <c:pt idx="142">
                  <c:v>1101668</c:v>
                </c:pt>
                <c:pt idx="143">
                  <c:v>1141255</c:v>
                </c:pt>
                <c:pt idx="144">
                  <c:v>1180263</c:v>
                </c:pt>
                <c:pt idx="145">
                  <c:v>1220729</c:v>
                </c:pt>
                <c:pt idx="146">
                  <c:v>1260141</c:v>
                </c:pt>
                <c:pt idx="147">
                  <c:v>1304964</c:v>
                </c:pt>
                <c:pt idx="148">
                  <c:v>1349305</c:v>
                </c:pt>
                <c:pt idx="149">
                  <c:v>1395733</c:v>
                </c:pt>
                <c:pt idx="150">
                  <c:v>1442423</c:v>
                </c:pt>
                <c:pt idx="151">
                  <c:v>1489536</c:v>
                </c:pt>
                <c:pt idx="152">
                  <c:v>1537396</c:v>
                </c:pt>
                <c:pt idx="153">
                  <c:v>1585422</c:v>
                </c:pt>
                <c:pt idx="154">
                  <c:v>1631810</c:v>
                </c:pt>
                <c:pt idx="155">
                  <c:v>1680516</c:v>
                </c:pt>
                <c:pt idx="156">
                  <c:v>1730706</c:v>
                </c:pt>
                <c:pt idx="157">
                  <c:v>1779882</c:v>
                </c:pt>
                <c:pt idx="158">
                  <c:v>1831558</c:v>
                </c:pt>
                <c:pt idx="159">
                  <c:v>1883033</c:v>
                </c:pt>
                <c:pt idx="160">
                  <c:v>1937369</c:v>
                </c:pt>
                <c:pt idx="161">
                  <c:v>1991759</c:v>
                </c:pt>
                <c:pt idx="162">
                  <c:v>2047793</c:v>
                </c:pt>
                <c:pt idx="163">
                  <c:v>2103569</c:v>
                </c:pt>
                <c:pt idx="164">
                  <c:v>2159700</c:v>
                </c:pt>
                <c:pt idx="165">
                  <c:v>2215859</c:v>
                </c:pt>
                <c:pt idx="175">
                  <c:v>1754038</c:v>
                </c:pt>
                <c:pt idx="185">
                  <c:v>1532351</c:v>
                </c:pt>
                <c:pt idx="195">
                  <c:v>1268608</c:v>
                </c:pt>
                <c:pt idx="211">
                  <c:v>913443.8</c:v>
                </c:pt>
                <c:pt idx="215">
                  <c:v>819625</c:v>
                </c:pt>
                <c:pt idx="225">
                  <c:v>581127</c:v>
                </c:pt>
              </c:numCache>
            </c:numRef>
          </c:val>
        </c:ser>
        <c:ser>
          <c:idx val="10"/>
          <c:order val="4"/>
          <c:tx>
            <c:strRef>
              <c:f>Sheet4!$N$1</c:f>
              <c:strCache>
                <c:ptCount val="1"/>
                <c:pt idx="0">
                  <c:v>1910</c:v>
                </c:pt>
              </c:strCache>
            </c:strRef>
          </c:tx>
          <c:spPr>
            <a:ln>
              <a:solidFill>
                <a:schemeClr val="accent3"/>
              </a:solidFill>
              <a:prstDash val="sysDash"/>
            </a:ln>
          </c:spPr>
          <c:marker>
            <c:symbol val="x"/>
            <c:size val="5"/>
            <c:spPr>
              <a:ln>
                <a:solidFill>
                  <a:srgbClr val="9BBB59"/>
                </a:solidFill>
              </a:ln>
            </c:spPr>
          </c:marker>
          <c:cat>
            <c:numRef>
              <c:f>Sheet4!$A$2:$A$237</c:f>
              <c:numCache>
                <c:formatCode>@</c:formatCode>
                <c:ptCount val="236"/>
                <c:pt idx="0">
                  <c:v>1735</c:v>
                </c:pt>
                <c:pt idx="1">
                  <c:v>1736</c:v>
                </c:pt>
                <c:pt idx="2">
                  <c:v>1737</c:v>
                </c:pt>
                <c:pt idx="3">
                  <c:v>1738</c:v>
                </c:pt>
                <c:pt idx="4">
                  <c:v>1739</c:v>
                </c:pt>
                <c:pt idx="5">
                  <c:v>1740</c:v>
                </c:pt>
                <c:pt idx="6">
                  <c:v>1741</c:v>
                </c:pt>
                <c:pt idx="7">
                  <c:v>1742</c:v>
                </c:pt>
                <c:pt idx="8">
                  <c:v>1743</c:v>
                </c:pt>
                <c:pt idx="9">
                  <c:v>1744</c:v>
                </c:pt>
                <c:pt idx="10">
                  <c:v>1745</c:v>
                </c:pt>
                <c:pt idx="11">
                  <c:v>1746</c:v>
                </c:pt>
                <c:pt idx="12">
                  <c:v>1747</c:v>
                </c:pt>
                <c:pt idx="13">
                  <c:v>1748</c:v>
                </c:pt>
                <c:pt idx="14">
                  <c:v>1749</c:v>
                </c:pt>
                <c:pt idx="15">
                  <c:v>1750</c:v>
                </c:pt>
                <c:pt idx="16">
                  <c:v>1751</c:v>
                </c:pt>
                <c:pt idx="17">
                  <c:v>1752</c:v>
                </c:pt>
                <c:pt idx="18">
                  <c:v>1753</c:v>
                </c:pt>
                <c:pt idx="19">
                  <c:v>1754</c:v>
                </c:pt>
                <c:pt idx="20">
                  <c:v>1755</c:v>
                </c:pt>
                <c:pt idx="21">
                  <c:v>1756</c:v>
                </c:pt>
                <c:pt idx="22">
                  <c:v>1757</c:v>
                </c:pt>
                <c:pt idx="23">
                  <c:v>1758</c:v>
                </c:pt>
                <c:pt idx="24">
                  <c:v>1759</c:v>
                </c:pt>
                <c:pt idx="25">
                  <c:v>1760</c:v>
                </c:pt>
                <c:pt idx="26">
                  <c:v>1761</c:v>
                </c:pt>
                <c:pt idx="27">
                  <c:v>1762</c:v>
                </c:pt>
                <c:pt idx="28">
                  <c:v>1763</c:v>
                </c:pt>
                <c:pt idx="29">
                  <c:v>1764</c:v>
                </c:pt>
                <c:pt idx="30">
                  <c:v>1765</c:v>
                </c:pt>
                <c:pt idx="31">
                  <c:v>1766</c:v>
                </c:pt>
                <c:pt idx="32">
                  <c:v>1767</c:v>
                </c:pt>
                <c:pt idx="33">
                  <c:v>1768</c:v>
                </c:pt>
                <c:pt idx="34">
                  <c:v>1769</c:v>
                </c:pt>
                <c:pt idx="35">
                  <c:v>1770</c:v>
                </c:pt>
                <c:pt idx="36">
                  <c:v>1771</c:v>
                </c:pt>
                <c:pt idx="37">
                  <c:v>1772</c:v>
                </c:pt>
                <c:pt idx="38">
                  <c:v>1773</c:v>
                </c:pt>
                <c:pt idx="39">
                  <c:v>1774</c:v>
                </c:pt>
                <c:pt idx="40">
                  <c:v>1775</c:v>
                </c:pt>
                <c:pt idx="41">
                  <c:v>1776</c:v>
                </c:pt>
                <c:pt idx="42">
                  <c:v>1777</c:v>
                </c:pt>
                <c:pt idx="43">
                  <c:v>1778</c:v>
                </c:pt>
                <c:pt idx="44">
                  <c:v>1779</c:v>
                </c:pt>
                <c:pt idx="45">
                  <c:v>1780</c:v>
                </c:pt>
                <c:pt idx="46">
                  <c:v>1781</c:v>
                </c:pt>
                <c:pt idx="47">
                  <c:v>1782</c:v>
                </c:pt>
                <c:pt idx="48">
                  <c:v>1783</c:v>
                </c:pt>
                <c:pt idx="49">
                  <c:v>1784</c:v>
                </c:pt>
                <c:pt idx="50">
                  <c:v>1785</c:v>
                </c:pt>
                <c:pt idx="51">
                  <c:v>1786</c:v>
                </c:pt>
                <c:pt idx="52">
                  <c:v>1787</c:v>
                </c:pt>
                <c:pt idx="53">
                  <c:v>1788</c:v>
                </c:pt>
                <c:pt idx="54">
                  <c:v>1789</c:v>
                </c:pt>
                <c:pt idx="55">
                  <c:v>1790</c:v>
                </c:pt>
                <c:pt idx="56">
                  <c:v>1791</c:v>
                </c:pt>
                <c:pt idx="57">
                  <c:v>1792</c:v>
                </c:pt>
                <c:pt idx="58">
                  <c:v>1793</c:v>
                </c:pt>
                <c:pt idx="59">
                  <c:v>1794</c:v>
                </c:pt>
                <c:pt idx="60">
                  <c:v>1795</c:v>
                </c:pt>
                <c:pt idx="61">
                  <c:v>1796</c:v>
                </c:pt>
                <c:pt idx="62">
                  <c:v>1797</c:v>
                </c:pt>
                <c:pt idx="63">
                  <c:v>1798</c:v>
                </c:pt>
                <c:pt idx="64">
                  <c:v>1799</c:v>
                </c:pt>
                <c:pt idx="65">
                  <c:v>1800</c:v>
                </c:pt>
                <c:pt idx="66">
                  <c:v>1801</c:v>
                </c:pt>
                <c:pt idx="67">
                  <c:v>1802</c:v>
                </c:pt>
                <c:pt idx="68">
                  <c:v>1803</c:v>
                </c:pt>
                <c:pt idx="69">
                  <c:v>1804</c:v>
                </c:pt>
                <c:pt idx="70">
                  <c:v>1805</c:v>
                </c:pt>
                <c:pt idx="71">
                  <c:v>1806</c:v>
                </c:pt>
                <c:pt idx="72">
                  <c:v>1807</c:v>
                </c:pt>
                <c:pt idx="73">
                  <c:v>1808</c:v>
                </c:pt>
                <c:pt idx="74">
                  <c:v>1809</c:v>
                </c:pt>
                <c:pt idx="75">
                  <c:v>1810</c:v>
                </c:pt>
                <c:pt idx="76">
                  <c:v>1811</c:v>
                </c:pt>
                <c:pt idx="77">
                  <c:v>1812</c:v>
                </c:pt>
                <c:pt idx="78">
                  <c:v>1813</c:v>
                </c:pt>
                <c:pt idx="79">
                  <c:v>1814</c:v>
                </c:pt>
                <c:pt idx="80">
                  <c:v>1815</c:v>
                </c:pt>
                <c:pt idx="81">
                  <c:v>1816</c:v>
                </c:pt>
                <c:pt idx="82">
                  <c:v>1817</c:v>
                </c:pt>
                <c:pt idx="83">
                  <c:v>1818</c:v>
                </c:pt>
                <c:pt idx="84">
                  <c:v>1819</c:v>
                </c:pt>
                <c:pt idx="85">
                  <c:v>1820</c:v>
                </c:pt>
                <c:pt idx="86">
                  <c:v>1821</c:v>
                </c:pt>
                <c:pt idx="87">
                  <c:v>1822</c:v>
                </c:pt>
                <c:pt idx="88">
                  <c:v>1823</c:v>
                </c:pt>
                <c:pt idx="89">
                  <c:v>1824</c:v>
                </c:pt>
                <c:pt idx="90">
                  <c:v>1825</c:v>
                </c:pt>
                <c:pt idx="91">
                  <c:v>1826</c:v>
                </c:pt>
                <c:pt idx="92">
                  <c:v>1827</c:v>
                </c:pt>
                <c:pt idx="93">
                  <c:v>1828</c:v>
                </c:pt>
                <c:pt idx="94">
                  <c:v>1829</c:v>
                </c:pt>
                <c:pt idx="95">
                  <c:v>1830</c:v>
                </c:pt>
                <c:pt idx="96">
                  <c:v>1831</c:v>
                </c:pt>
                <c:pt idx="97">
                  <c:v>1832</c:v>
                </c:pt>
                <c:pt idx="98">
                  <c:v>1833</c:v>
                </c:pt>
                <c:pt idx="99">
                  <c:v>1834</c:v>
                </c:pt>
                <c:pt idx="100">
                  <c:v>1835</c:v>
                </c:pt>
                <c:pt idx="101">
                  <c:v>1836</c:v>
                </c:pt>
                <c:pt idx="102">
                  <c:v>1837</c:v>
                </c:pt>
                <c:pt idx="103">
                  <c:v>1838</c:v>
                </c:pt>
                <c:pt idx="104">
                  <c:v>1839</c:v>
                </c:pt>
                <c:pt idx="105">
                  <c:v>1840</c:v>
                </c:pt>
                <c:pt idx="106">
                  <c:v>1841</c:v>
                </c:pt>
                <c:pt idx="107">
                  <c:v>1842</c:v>
                </c:pt>
                <c:pt idx="108">
                  <c:v>1843</c:v>
                </c:pt>
                <c:pt idx="109">
                  <c:v>1844</c:v>
                </c:pt>
                <c:pt idx="110">
                  <c:v>1845</c:v>
                </c:pt>
                <c:pt idx="111">
                  <c:v>1846</c:v>
                </c:pt>
                <c:pt idx="112">
                  <c:v>1847</c:v>
                </c:pt>
                <c:pt idx="113">
                  <c:v>1848</c:v>
                </c:pt>
                <c:pt idx="114">
                  <c:v>1849</c:v>
                </c:pt>
                <c:pt idx="115">
                  <c:v>1850</c:v>
                </c:pt>
                <c:pt idx="116">
                  <c:v>1851</c:v>
                </c:pt>
                <c:pt idx="117">
                  <c:v>1852</c:v>
                </c:pt>
                <c:pt idx="118">
                  <c:v>1853</c:v>
                </c:pt>
                <c:pt idx="119">
                  <c:v>1854</c:v>
                </c:pt>
                <c:pt idx="120">
                  <c:v>1855</c:v>
                </c:pt>
                <c:pt idx="121">
                  <c:v>1856</c:v>
                </c:pt>
                <c:pt idx="122">
                  <c:v>1857</c:v>
                </c:pt>
                <c:pt idx="123">
                  <c:v>1858</c:v>
                </c:pt>
                <c:pt idx="124">
                  <c:v>1859</c:v>
                </c:pt>
                <c:pt idx="125">
                  <c:v>1860</c:v>
                </c:pt>
                <c:pt idx="126">
                  <c:v>1861</c:v>
                </c:pt>
                <c:pt idx="127">
                  <c:v>1862</c:v>
                </c:pt>
                <c:pt idx="128">
                  <c:v>1863</c:v>
                </c:pt>
                <c:pt idx="129">
                  <c:v>1864</c:v>
                </c:pt>
                <c:pt idx="130">
                  <c:v>1865</c:v>
                </c:pt>
                <c:pt idx="131">
                  <c:v>1866</c:v>
                </c:pt>
                <c:pt idx="132">
                  <c:v>1867</c:v>
                </c:pt>
                <c:pt idx="133">
                  <c:v>1868</c:v>
                </c:pt>
                <c:pt idx="134">
                  <c:v>1869</c:v>
                </c:pt>
                <c:pt idx="135">
                  <c:v>1870</c:v>
                </c:pt>
                <c:pt idx="136">
                  <c:v>1871</c:v>
                </c:pt>
                <c:pt idx="137">
                  <c:v>1872</c:v>
                </c:pt>
                <c:pt idx="138">
                  <c:v>1873</c:v>
                </c:pt>
                <c:pt idx="139">
                  <c:v>1874</c:v>
                </c:pt>
                <c:pt idx="140">
                  <c:v>1875</c:v>
                </c:pt>
                <c:pt idx="141">
                  <c:v>1876</c:v>
                </c:pt>
                <c:pt idx="142">
                  <c:v>1877</c:v>
                </c:pt>
                <c:pt idx="143">
                  <c:v>1878</c:v>
                </c:pt>
                <c:pt idx="144">
                  <c:v>1879</c:v>
                </c:pt>
                <c:pt idx="145">
                  <c:v>1880</c:v>
                </c:pt>
                <c:pt idx="146">
                  <c:v>1881</c:v>
                </c:pt>
                <c:pt idx="147">
                  <c:v>1882</c:v>
                </c:pt>
                <c:pt idx="148">
                  <c:v>1883</c:v>
                </c:pt>
                <c:pt idx="149">
                  <c:v>1884</c:v>
                </c:pt>
                <c:pt idx="150">
                  <c:v>1885</c:v>
                </c:pt>
                <c:pt idx="151">
                  <c:v>1886</c:v>
                </c:pt>
                <c:pt idx="152">
                  <c:v>1887</c:v>
                </c:pt>
                <c:pt idx="153">
                  <c:v>1888</c:v>
                </c:pt>
                <c:pt idx="154">
                  <c:v>1889</c:v>
                </c:pt>
                <c:pt idx="155">
                  <c:v>1890</c:v>
                </c:pt>
                <c:pt idx="156">
                  <c:v>1891</c:v>
                </c:pt>
                <c:pt idx="157">
                  <c:v>1892</c:v>
                </c:pt>
                <c:pt idx="158">
                  <c:v>1893</c:v>
                </c:pt>
                <c:pt idx="159">
                  <c:v>1894</c:v>
                </c:pt>
                <c:pt idx="160">
                  <c:v>1895</c:v>
                </c:pt>
                <c:pt idx="161">
                  <c:v>1896</c:v>
                </c:pt>
                <c:pt idx="162">
                  <c:v>1897</c:v>
                </c:pt>
                <c:pt idx="163">
                  <c:v>1898</c:v>
                </c:pt>
                <c:pt idx="164">
                  <c:v>1899</c:v>
                </c:pt>
                <c:pt idx="165">
                  <c:v>1900</c:v>
                </c:pt>
                <c:pt idx="166">
                  <c:v>1901</c:v>
                </c:pt>
                <c:pt idx="167">
                  <c:v>1902</c:v>
                </c:pt>
                <c:pt idx="168">
                  <c:v>1903</c:v>
                </c:pt>
                <c:pt idx="169">
                  <c:v>1904</c:v>
                </c:pt>
                <c:pt idx="170">
                  <c:v>1905</c:v>
                </c:pt>
                <c:pt idx="171">
                  <c:v>1906</c:v>
                </c:pt>
                <c:pt idx="172">
                  <c:v>1907</c:v>
                </c:pt>
                <c:pt idx="173">
                  <c:v>1908</c:v>
                </c:pt>
                <c:pt idx="174">
                  <c:v>1909</c:v>
                </c:pt>
                <c:pt idx="175">
                  <c:v>1910</c:v>
                </c:pt>
                <c:pt idx="176">
                  <c:v>1911</c:v>
                </c:pt>
                <c:pt idx="177">
                  <c:v>1912</c:v>
                </c:pt>
                <c:pt idx="178">
                  <c:v>1913</c:v>
                </c:pt>
                <c:pt idx="179">
                  <c:v>1914</c:v>
                </c:pt>
                <c:pt idx="180">
                  <c:v>1915</c:v>
                </c:pt>
                <c:pt idx="181">
                  <c:v>1916</c:v>
                </c:pt>
                <c:pt idx="182">
                  <c:v>1917</c:v>
                </c:pt>
                <c:pt idx="183">
                  <c:v>1918</c:v>
                </c:pt>
                <c:pt idx="184">
                  <c:v>1919</c:v>
                </c:pt>
                <c:pt idx="185">
                  <c:v>1920</c:v>
                </c:pt>
                <c:pt idx="186">
                  <c:v>1921</c:v>
                </c:pt>
                <c:pt idx="187">
                  <c:v>1922</c:v>
                </c:pt>
                <c:pt idx="188">
                  <c:v>1923</c:v>
                </c:pt>
                <c:pt idx="189">
                  <c:v>1924</c:v>
                </c:pt>
                <c:pt idx="190">
                  <c:v>1925</c:v>
                </c:pt>
                <c:pt idx="191">
                  <c:v>1926</c:v>
                </c:pt>
                <c:pt idx="192">
                  <c:v>1927</c:v>
                </c:pt>
                <c:pt idx="193">
                  <c:v>1928</c:v>
                </c:pt>
                <c:pt idx="194">
                  <c:v>1929</c:v>
                </c:pt>
                <c:pt idx="195">
                  <c:v>1930</c:v>
                </c:pt>
                <c:pt idx="196">
                  <c:v>1931</c:v>
                </c:pt>
                <c:pt idx="197">
                  <c:v>1932</c:v>
                </c:pt>
                <c:pt idx="198">
                  <c:v>1933</c:v>
                </c:pt>
                <c:pt idx="199">
                  <c:v>1934</c:v>
                </c:pt>
                <c:pt idx="200">
                  <c:v>1935</c:v>
                </c:pt>
                <c:pt idx="201">
                  <c:v>1936</c:v>
                </c:pt>
                <c:pt idx="202">
                  <c:v>1937</c:v>
                </c:pt>
                <c:pt idx="203">
                  <c:v>1938</c:v>
                </c:pt>
                <c:pt idx="204">
                  <c:v>1939</c:v>
                </c:pt>
                <c:pt idx="205">
                  <c:v>1940</c:v>
                </c:pt>
                <c:pt idx="206">
                  <c:v>1941</c:v>
                </c:pt>
                <c:pt idx="207">
                  <c:v>1942</c:v>
                </c:pt>
                <c:pt idx="208">
                  <c:v>1943</c:v>
                </c:pt>
                <c:pt idx="209">
                  <c:v>1944</c:v>
                </c:pt>
                <c:pt idx="210">
                  <c:v>1945</c:v>
                </c:pt>
                <c:pt idx="211">
                  <c:v>1946</c:v>
                </c:pt>
                <c:pt idx="212">
                  <c:v>1947</c:v>
                </c:pt>
                <c:pt idx="213">
                  <c:v>1948</c:v>
                </c:pt>
                <c:pt idx="214">
                  <c:v>1949</c:v>
                </c:pt>
                <c:pt idx="215">
                  <c:v>1950</c:v>
                </c:pt>
                <c:pt idx="216">
                  <c:v>1951</c:v>
                </c:pt>
                <c:pt idx="217">
                  <c:v>1952</c:v>
                </c:pt>
                <c:pt idx="218">
                  <c:v>1953</c:v>
                </c:pt>
                <c:pt idx="219">
                  <c:v>1954</c:v>
                </c:pt>
                <c:pt idx="220">
                  <c:v>1955</c:v>
                </c:pt>
                <c:pt idx="221">
                  <c:v>1956</c:v>
                </c:pt>
                <c:pt idx="222">
                  <c:v>1957</c:v>
                </c:pt>
                <c:pt idx="223">
                  <c:v>1958</c:v>
                </c:pt>
                <c:pt idx="224">
                  <c:v>1959</c:v>
                </c:pt>
                <c:pt idx="225">
                  <c:v>1960</c:v>
                </c:pt>
                <c:pt idx="226">
                  <c:v>1961</c:v>
                </c:pt>
                <c:pt idx="227">
                  <c:v>1962</c:v>
                </c:pt>
                <c:pt idx="228">
                  <c:v>1963</c:v>
                </c:pt>
                <c:pt idx="229">
                  <c:v>1964</c:v>
                </c:pt>
                <c:pt idx="230">
                  <c:v>1965</c:v>
                </c:pt>
                <c:pt idx="231">
                  <c:v>1966</c:v>
                </c:pt>
                <c:pt idx="232">
                  <c:v>1967</c:v>
                </c:pt>
                <c:pt idx="233">
                  <c:v>1968</c:v>
                </c:pt>
                <c:pt idx="234">
                  <c:v>1969</c:v>
                </c:pt>
                <c:pt idx="235">
                  <c:v>1970</c:v>
                </c:pt>
              </c:numCache>
            </c:numRef>
          </c:cat>
          <c:val>
            <c:numRef>
              <c:f>Sheet4!$N$2:$N$227</c:f>
              <c:numCache>
                <c:formatCode>General</c:formatCode>
                <c:ptCount val="226"/>
                <c:pt idx="75">
                  <c:v>27</c:v>
                </c:pt>
                <c:pt idx="76">
                  <c:v>44</c:v>
                </c:pt>
                <c:pt idx="77">
                  <c:v>83</c:v>
                </c:pt>
                <c:pt idx="78">
                  <c:v>126</c:v>
                </c:pt>
                <c:pt idx="79">
                  <c:v>220</c:v>
                </c:pt>
                <c:pt idx="80">
                  <c:v>343</c:v>
                </c:pt>
                <c:pt idx="81">
                  <c:v>558</c:v>
                </c:pt>
                <c:pt idx="82">
                  <c:v>897</c:v>
                </c:pt>
                <c:pt idx="83">
                  <c:v>1380</c:v>
                </c:pt>
                <c:pt idx="84">
                  <c:v>1884</c:v>
                </c:pt>
                <c:pt idx="85">
                  <c:v>2916</c:v>
                </c:pt>
                <c:pt idx="86">
                  <c:v>3991</c:v>
                </c:pt>
                <c:pt idx="87">
                  <c:v>5678</c:v>
                </c:pt>
                <c:pt idx="88">
                  <c:v>7470</c:v>
                </c:pt>
                <c:pt idx="89">
                  <c:v>9650</c:v>
                </c:pt>
                <c:pt idx="90">
                  <c:v>12501</c:v>
                </c:pt>
                <c:pt idx="91">
                  <c:v>15807</c:v>
                </c:pt>
                <c:pt idx="92">
                  <c:v>19484</c:v>
                </c:pt>
                <c:pt idx="93">
                  <c:v>23808</c:v>
                </c:pt>
                <c:pt idx="94">
                  <c:v>28324</c:v>
                </c:pt>
                <c:pt idx="95">
                  <c:v>34541</c:v>
                </c:pt>
                <c:pt idx="96">
                  <c:v>39621</c:v>
                </c:pt>
                <c:pt idx="97">
                  <c:v>45988</c:v>
                </c:pt>
                <c:pt idx="98">
                  <c:v>53672</c:v>
                </c:pt>
                <c:pt idx="99">
                  <c:v>61148</c:v>
                </c:pt>
                <c:pt idx="100">
                  <c:v>69798</c:v>
                </c:pt>
                <c:pt idx="101">
                  <c:v>78528</c:v>
                </c:pt>
                <c:pt idx="102">
                  <c:v>86915</c:v>
                </c:pt>
                <c:pt idx="103">
                  <c:v>95606</c:v>
                </c:pt>
                <c:pt idx="104">
                  <c:v>103847</c:v>
                </c:pt>
                <c:pt idx="105">
                  <c:v>115083</c:v>
                </c:pt>
                <c:pt idx="106">
                  <c:v>125460</c:v>
                </c:pt>
                <c:pt idx="107">
                  <c:v>137725</c:v>
                </c:pt>
                <c:pt idx="108">
                  <c:v>149250</c:v>
                </c:pt>
                <c:pt idx="109">
                  <c:v>163383</c:v>
                </c:pt>
                <c:pt idx="110">
                  <c:v>176496</c:v>
                </c:pt>
                <c:pt idx="111">
                  <c:v>189924</c:v>
                </c:pt>
                <c:pt idx="112">
                  <c:v>204285</c:v>
                </c:pt>
                <c:pt idx="113">
                  <c:v>219132</c:v>
                </c:pt>
                <c:pt idx="114">
                  <c:v>233785</c:v>
                </c:pt>
                <c:pt idx="115">
                  <c:v>250781</c:v>
                </c:pt>
                <c:pt idx="116">
                  <c:v>266521</c:v>
                </c:pt>
                <c:pt idx="117">
                  <c:v>283461</c:v>
                </c:pt>
                <c:pt idx="118">
                  <c:v>300590</c:v>
                </c:pt>
                <c:pt idx="119">
                  <c:v>320090</c:v>
                </c:pt>
                <c:pt idx="120">
                  <c:v>340160</c:v>
                </c:pt>
                <c:pt idx="121">
                  <c:v>359015</c:v>
                </c:pt>
                <c:pt idx="122">
                  <c:v>378318</c:v>
                </c:pt>
                <c:pt idx="123">
                  <c:v>398442</c:v>
                </c:pt>
                <c:pt idx="124">
                  <c:v>418197</c:v>
                </c:pt>
                <c:pt idx="125">
                  <c:v>440449</c:v>
                </c:pt>
                <c:pt idx="126">
                  <c:v>458900</c:v>
                </c:pt>
                <c:pt idx="127">
                  <c:v>480435</c:v>
                </c:pt>
                <c:pt idx="128">
                  <c:v>502833</c:v>
                </c:pt>
                <c:pt idx="129">
                  <c:v>525664</c:v>
                </c:pt>
                <c:pt idx="130">
                  <c:v>548547</c:v>
                </c:pt>
                <c:pt idx="131">
                  <c:v>571705</c:v>
                </c:pt>
                <c:pt idx="132">
                  <c:v>593996</c:v>
                </c:pt>
                <c:pt idx="133">
                  <c:v>616350</c:v>
                </c:pt>
                <c:pt idx="134">
                  <c:v>639021</c:v>
                </c:pt>
                <c:pt idx="135">
                  <c:v>663362</c:v>
                </c:pt>
                <c:pt idx="136">
                  <c:v>686152</c:v>
                </c:pt>
                <c:pt idx="137">
                  <c:v>712931</c:v>
                </c:pt>
                <c:pt idx="138">
                  <c:v>738049</c:v>
                </c:pt>
                <c:pt idx="139">
                  <c:v>765017</c:v>
                </c:pt>
                <c:pt idx="140">
                  <c:v>793941</c:v>
                </c:pt>
                <c:pt idx="141">
                  <c:v>822747</c:v>
                </c:pt>
                <c:pt idx="142">
                  <c:v>852715</c:v>
                </c:pt>
                <c:pt idx="143">
                  <c:v>882871</c:v>
                </c:pt>
                <c:pt idx="144">
                  <c:v>912630</c:v>
                </c:pt>
                <c:pt idx="145">
                  <c:v>943650</c:v>
                </c:pt>
                <c:pt idx="146">
                  <c:v>972306</c:v>
                </c:pt>
                <c:pt idx="147">
                  <c:v>1004614</c:v>
                </c:pt>
                <c:pt idx="148">
                  <c:v>1036592</c:v>
                </c:pt>
                <c:pt idx="149">
                  <c:v>1070549</c:v>
                </c:pt>
                <c:pt idx="150">
                  <c:v>1106416</c:v>
                </c:pt>
                <c:pt idx="151">
                  <c:v>1142756</c:v>
                </c:pt>
                <c:pt idx="152">
                  <c:v>1181360</c:v>
                </c:pt>
                <c:pt idx="153">
                  <c:v>1221014</c:v>
                </c:pt>
                <c:pt idx="154">
                  <c:v>1259882</c:v>
                </c:pt>
                <c:pt idx="155">
                  <c:v>1303198</c:v>
                </c:pt>
                <c:pt idx="156">
                  <c:v>1348407</c:v>
                </c:pt>
                <c:pt idx="157">
                  <c:v>1395960</c:v>
                </c:pt>
                <c:pt idx="158">
                  <c:v>1445196</c:v>
                </c:pt>
                <c:pt idx="159">
                  <c:v>1494525</c:v>
                </c:pt>
                <c:pt idx="160">
                  <c:v>1546151</c:v>
                </c:pt>
                <c:pt idx="161">
                  <c:v>1598351</c:v>
                </c:pt>
                <c:pt idx="162">
                  <c:v>1650283</c:v>
                </c:pt>
                <c:pt idx="163">
                  <c:v>1704792</c:v>
                </c:pt>
                <c:pt idx="164">
                  <c:v>1757284</c:v>
                </c:pt>
                <c:pt idx="165">
                  <c:v>1812232</c:v>
                </c:pt>
                <c:pt idx="166">
                  <c:v>1866639</c:v>
                </c:pt>
                <c:pt idx="167">
                  <c:v>1921624</c:v>
                </c:pt>
                <c:pt idx="168">
                  <c:v>1977122</c:v>
                </c:pt>
                <c:pt idx="169">
                  <c:v>2031473</c:v>
                </c:pt>
                <c:pt idx="170">
                  <c:v>2086474</c:v>
                </c:pt>
                <c:pt idx="171">
                  <c:v>2141086</c:v>
                </c:pt>
                <c:pt idx="172">
                  <c:v>2196075</c:v>
                </c:pt>
                <c:pt idx="173">
                  <c:v>2251979</c:v>
                </c:pt>
                <c:pt idx="174">
                  <c:v>2307105</c:v>
                </c:pt>
                <c:pt idx="175">
                  <c:v>2359273</c:v>
                </c:pt>
                <c:pt idx="185">
                  <c:v>2075208</c:v>
                </c:pt>
                <c:pt idx="195">
                  <c:v>1742553</c:v>
                </c:pt>
                <c:pt idx="211">
                  <c:v>1369966</c:v>
                </c:pt>
                <c:pt idx="215">
                  <c:v>1269314</c:v>
                </c:pt>
                <c:pt idx="225">
                  <c:v>1010078</c:v>
                </c:pt>
              </c:numCache>
            </c:numRef>
          </c:val>
        </c:ser>
        <c:ser>
          <c:idx val="12"/>
          <c:order val="5"/>
          <c:tx>
            <c:strRef>
              <c:f>Sheet4!$P$1</c:f>
              <c:strCache>
                <c:ptCount val="1"/>
                <c:pt idx="0">
                  <c:v>1960</c:v>
                </c:pt>
              </c:strCache>
            </c:strRef>
          </c:tx>
          <c:marker>
            <c:symbol val="none"/>
          </c:marker>
          <c:cat>
            <c:numRef>
              <c:f>Sheet4!$A$2:$A$237</c:f>
              <c:numCache>
                <c:formatCode>@</c:formatCode>
                <c:ptCount val="236"/>
                <c:pt idx="0">
                  <c:v>1735</c:v>
                </c:pt>
                <c:pt idx="1">
                  <c:v>1736</c:v>
                </c:pt>
                <c:pt idx="2">
                  <c:v>1737</c:v>
                </c:pt>
                <c:pt idx="3">
                  <c:v>1738</c:v>
                </c:pt>
                <c:pt idx="4">
                  <c:v>1739</c:v>
                </c:pt>
                <c:pt idx="5">
                  <c:v>1740</c:v>
                </c:pt>
                <c:pt idx="6">
                  <c:v>1741</c:v>
                </c:pt>
                <c:pt idx="7">
                  <c:v>1742</c:v>
                </c:pt>
                <c:pt idx="8">
                  <c:v>1743</c:v>
                </c:pt>
                <c:pt idx="9">
                  <c:v>1744</c:v>
                </c:pt>
                <c:pt idx="10">
                  <c:v>1745</c:v>
                </c:pt>
                <c:pt idx="11">
                  <c:v>1746</c:v>
                </c:pt>
                <c:pt idx="12">
                  <c:v>1747</c:v>
                </c:pt>
                <c:pt idx="13">
                  <c:v>1748</c:v>
                </c:pt>
                <c:pt idx="14">
                  <c:v>1749</c:v>
                </c:pt>
                <c:pt idx="15">
                  <c:v>1750</c:v>
                </c:pt>
                <c:pt idx="16">
                  <c:v>1751</c:v>
                </c:pt>
                <c:pt idx="17">
                  <c:v>1752</c:v>
                </c:pt>
                <c:pt idx="18">
                  <c:v>1753</c:v>
                </c:pt>
                <c:pt idx="19">
                  <c:v>1754</c:v>
                </c:pt>
                <c:pt idx="20">
                  <c:v>1755</c:v>
                </c:pt>
                <c:pt idx="21">
                  <c:v>1756</c:v>
                </c:pt>
                <c:pt idx="22">
                  <c:v>1757</c:v>
                </c:pt>
                <c:pt idx="23">
                  <c:v>1758</c:v>
                </c:pt>
                <c:pt idx="24">
                  <c:v>1759</c:v>
                </c:pt>
                <c:pt idx="25">
                  <c:v>1760</c:v>
                </c:pt>
                <c:pt idx="26">
                  <c:v>1761</c:v>
                </c:pt>
                <c:pt idx="27">
                  <c:v>1762</c:v>
                </c:pt>
                <c:pt idx="28">
                  <c:v>1763</c:v>
                </c:pt>
                <c:pt idx="29">
                  <c:v>1764</c:v>
                </c:pt>
                <c:pt idx="30">
                  <c:v>1765</c:v>
                </c:pt>
                <c:pt idx="31">
                  <c:v>1766</c:v>
                </c:pt>
                <c:pt idx="32">
                  <c:v>1767</c:v>
                </c:pt>
                <c:pt idx="33">
                  <c:v>1768</c:v>
                </c:pt>
                <c:pt idx="34">
                  <c:v>1769</c:v>
                </c:pt>
                <c:pt idx="35">
                  <c:v>1770</c:v>
                </c:pt>
                <c:pt idx="36">
                  <c:v>1771</c:v>
                </c:pt>
                <c:pt idx="37">
                  <c:v>1772</c:v>
                </c:pt>
                <c:pt idx="38">
                  <c:v>1773</c:v>
                </c:pt>
                <c:pt idx="39">
                  <c:v>1774</c:v>
                </c:pt>
                <c:pt idx="40">
                  <c:v>1775</c:v>
                </c:pt>
                <c:pt idx="41">
                  <c:v>1776</c:v>
                </c:pt>
                <c:pt idx="42">
                  <c:v>1777</c:v>
                </c:pt>
                <c:pt idx="43">
                  <c:v>1778</c:v>
                </c:pt>
                <c:pt idx="44">
                  <c:v>1779</c:v>
                </c:pt>
                <c:pt idx="45">
                  <c:v>1780</c:v>
                </c:pt>
                <c:pt idx="46">
                  <c:v>1781</c:v>
                </c:pt>
                <c:pt idx="47">
                  <c:v>1782</c:v>
                </c:pt>
                <c:pt idx="48">
                  <c:v>1783</c:v>
                </c:pt>
                <c:pt idx="49">
                  <c:v>1784</c:v>
                </c:pt>
                <c:pt idx="50">
                  <c:v>1785</c:v>
                </c:pt>
                <c:pt idx="51">
                  <c:v>1786</c:v>
                </c:pt>
                <c:pt idx="52">
                  <c:v>1787</c:v>
                </c:pt>
                <c:pt idx="53">
                  <c:v>1788</c:v>
                </c:pt>
                <c:pt idx="54">
                  <c:v>1789</c:v>
                </c:pt>
                <c:pt idx="55">
                  <c:v>1790</c:v>
                </c:pt>
                <c:pt idx="56">
                  <c:v>1791</c:v>
                </c:pt>
                <c:pt idx="57">
                  <c:v>1792</c:v>
                </c:pt>
                <c:pt idx="58">
                  <c:v>1793</c:v>
                </c:pt>
                <c:pt idx="59">
                  <c:v>1794</c:v>
                </c:pt>
                <c:pt idx="60">
                  <c:v>1795</c:v>
                </c:pt>
                <c:pt idx="61">
                  <c:v>1796</c:v>
                </c:pt>
                <c:pt idx="62">
                  <c:v>1797</c:v>
                </c:pt>
                <c:pt idx="63">
                  <c:v>1798</c:v>
                </c:pt>
                <c:pt idx="64">
                  <c:v>1799</c:v>
                </c:pt>
                <c:pt idx="65">
                  <c:v>1800</c:v>
                </c:pt>
                <c:pt idx="66">
                  <c:v>1801</c:v>
                </c:pt>
                <c:pt idx="67">
                  <c:v>1802</c:v>
                </c:pt>
                <c:pt idx="68">
                  <c:v>1803</c:v>
                </c:pt>
                <c:pt idx="69">
                  <c:v>1804</c:v>
                </c:pt>
                <c:pt idx="70">
                  <c:v>1805</c:v>
                </c:pt>
                <c:pt idx="71">
                  <c:v>1806</c:v>
                </c:pt>
                <c:pt idx="72">
                  <c:v>1807</c:v>
                </c:pt>
                <c:pt idx="73">
                  <c:v>1808</c:v>
                </c:pt>
                <c:pt idx="74">
                  <c:v>1809</c:v>
                </c:pt>
                <c:pt idx="75">
                  <c:v>1810</c:v>
                </c:pt>
                <c:pt idx="76">
                  <c:v>1811</c:v>
                </c:pt>
                <c:pt idx="77">
                  <c:v>1812</c:v>
                </c:pt>
                <c:pt idx="78">
                  <c:v>1813</c:v>
                </c:pt>
                <c:pt idx="79">
                  <c:v>1814</c:v>
                </c:pt>
                <c:pt idx="80">
                  <c:v>1815</c:v>
                </c:pt>
                <c:pt idx="81">
                  <c:v>1816</c:v>
                </c:pt>
                <c:pt idx="82">
                  <c:v>1817</c:v>
                </c:pt>
                <c:pt idx="83">
                  <c:v>1818</c:v>
                </c:pt>
                <c:pt idx="84">
                  <c:v>1819</c:v>
                </c:pt>
                <c:pt idx="85">
                  <c:v>1820</c:v>
                </c:pt>
                <c:pt idx="86">
                  <c:v>1821</c:v>
                </c:pt>
                <c:pt idx="87">
                  <c:v>1822</c:v>
                </c:pt>
                <c:pt idx="88">
                  <c:v>1823</c:v>
                </c:pt>
                <c:pt idx="89">
                  <c:v>1824</c:v>
                </c:pt>
                <c:pt idx="90">
                  <c:v>1825</c:v>
                </c:pt>
                <c:pt idx="91">
                  <c:v>1826</c:v>
                </c:pt>
                <c:pt idx="92">
                  <c:v>1827</c:v>
                </c:pt>
                <c:pt idx="93">
                  <c:v>1828</c:v>
                </c:pt>
                <c:pt idx="94">
                  <c:v>1829</c:v>
                </c:pt>
                <c:pt idx="95">
                  <c:v>1830</c:v>
                </c:pt>
                <c:pt idx="96">
                  <c:v>1831</c:v>
                </c:pt>
                <c:pt idx="97">
                  <c:v>1832</c:v>
                </c:pt>
                <c:pt idx="98">
                  <c:v>1833</c:v>
                </c:pt>
                <c:pt idx="99">
                  <c:v>1834</c:v>
                </c:pt>
                <c:pt idx="100">
                  <c:v>1835</c:v>
                </c:pt>
                <c:pt idx="101">
                  <c:v>1836</c:v>
                </c:pt>
                <c:pt idx="102">
                  <c:v>1837</c:v>
                </c:pt>
                <c:pt idx="103">
                  <c:v>1838</c:v>
                </c:pt>
                <c:pt idx="104">
                  <c:v>1839</c:v>
                </c:pt>
                <c:pt idx="105">
                  <c:v>1840</c:v>
                </c:pt>
                <c:pt idx="106">
                  <c:v>1841</c:v>
                </c:pt>
                <c:pt idx="107">
                  <c:v>1842</c:v>
                </c:pt>
                <c:pt idx="108">
                  <c:v>1843</c:v>
                </c:pt>
                <c:pt idx="109">
                  <c:v>1844</c:v>
                </c:pt>
                <c:pt idx="110">
                  <c:v>1845</c:v>
                </c:pt>
                <c:pt idx="111">
                  <c:v>1846</c:v>
                </c:pt>
                <c:pt idx="112">
                  <c:v>1847</c:v>
                </c:pt>
                <c:pt idx="113">
                  <c:v>1848</c:v>
                </c:pt>
                <c:pt idx="114">
                  <c:v>1849</c:v>
                </c:pt>
                <c:pt idx="115">
                  <c:v>1850</c:v>
                </c:pt>
                <c:pt idx="116">
                  <c:v>1851</c:v>
                </c:pt>
                <c:pt idx="117">
                  <c:v>1852</c:v>
                </c:pt>
                <c:pt idx="118">
                  <c:v>1853</c:v>
                </c:pt>
                <c:pt idx="119">
                  <c:v>1854</c:v>
                </c:pt>
                <c:pt idx="120">
                  <c:v>1855</c:v>
                </c:pt>
                <c:pt idx="121">
                  <c:v>1856</c:v>
                </c:pt>
                <c:pt idx="122">
                  <c:v>1857</c:v>
                </c:pt>
                <c:pt idx="123">
                  <c:v>1858</c:v>
                </c:pt>
                <c:pt idx="124">
                  <c:v>1859</c:v>
                </c:pt>
                <c:pt idx="125">
                  <c:v>1860</c:v>
                </c:pt>
                <c:pt idx="126">
                  <c:v>1861</c:v>
                </c:pt>
                <c:pt idx="127">
                  <c:v>1862</c:v>
                </c:pt>
                <c:pt idx="128">
                  <c:v>1863</c:v>
                </c:pt>
                <c:pt idx="129">
                  <c:v>1864</c:v>
                </c:pt>
                <c:pt idx="130">
                  <c:v>1865</c:v>
                </c:pt>
                <c:pt idx="131">
                  <c:v>1866</c:v>
                </c:pt>
                <c:pt idx="132">
                  <c:v>1867</c:v>
                </c:pt>
                <c:pt idx="133">
                  <c:v>1868</c:v>
                </c:pt>
                <c:pt idx="134">
                  <c:v>1869</c:v>
                </c:pt>
                <c:pt idx="135">
                  <c:v>1870</c:v>
                </c:pt>
                <c:pt idx="136">
                  <c:v>1871</c:v>
                </c:pt>
                <c:pt idx="137">
                  <c:v>1872</c:v>
                </c:pt>
                <c:pt idx="138">
                  <c:v>1873</c:v>
                </c:pt>
                <c:pt idx="139">
                  <c:v>1874</c:v>
                </c:pt>
                <c:pt idx="140">
                  <c:v>1875</c:v>
                </c:pt>
                <c:pt idx="141">
                  <c:v>1876</c:v>
                </c:pt>
                <c:pt idx="142">
                  <c:v>1877</c:v>
                </c:pt>
                <c:pt idx="143">
                  <c:v>1878</c:v>
                </c:pt>
                <c:pt idx="144">
                  <c:v>1879</c:v>
                </c:pt>
                <c:pt idx="145">
                  <c:v>1880</c:v>
                </c:pt>
                <c:pt idx="146">
                  <c:v>1881</c:v>
                </c:pt>
                <c:pt idx="147">
                  <c:v>1882</c:v>
                </c:pt>
                <c:pt idx="148">
                  <c:v>1883</c:v>
                </c:pt>
                <c:pt idx="149">
                  <c:v>1884</c:v>
                </c:pt>
                <c:pt idx="150">
                  <c:v>1885</c:v>
                </c:pt>
                <c:pt idx="151">
                  <c:v>1886</c:v>
                </c:pt>
                <c:pt idx="152">
                  <c:v>1887</c:v>
                </c:pt>
                <c:pt idx="153">
                  <c:v>1888</c:v>
                </c:pt>
                <c:pt idx="154">
                  <c:v>1889</c:v>
                </c:pt>
                <c:pt idx="155">
                  <c:v>1890</c:v>
                </c:pt>
                <c:pt idx="156">
                  <c:v>1891</c:v>
                </c:pt>
                <c:pt idx="157">
                  <c:v>1892</c:v>
                </c:pt>
                <c:pt idx="158">
                  <c:v>1893</c:v>
                </c:pt>
                <c:pt idx="159">
                  <c:v>1894</c:v>
                </c:pt>
                <c:pt idx="160">
                  <c:v>1895</c:v>
                </c:pt>
                <c:pt idx="161">
                  <c:v>1896</c:v>
                </c:pt>
                <c:pt idx="162">
                  <c:v>1897</c:v>
                </c:pt>
                <c:pt idx="163">
                  <c:v>1898</c:v>
                </c:pt>
                <c:pt idx="164">
                  <c:v>1899</c:v>
                </c:pt>
                <c:pt idx="165">
                  <c:v>1900</c:v>
                </c:pt>
                <c:pt idx="166">
                  <c:v>1901</c:v>
                </c:pt>
                <c:pt idx="167">
                  <c:v>1902</c:v>
                </c:pt>
                <c:pt idx="168">
                  <c:v>1903</c:v>
                </c:pt>
                <c:pt idx="169">
                  <c:v>1904</c:v>
                </c:pt>
                <c:pt idx="170">
                  <c:v>1905</c:v>
                </c:pt>
                <c:pt idx="171">
                  <c:v>1906</c:v>
                </c:pt>
                <c:pt idx="172">
                  <c:v>1907</c:v>
                </c:pt>
                <c:pt idx="173">
                  <c:v>1908</c:v>
                </c:pt>
                <c:pt idx="174">
                  <c:v>1909</c:v>
                </c:pt>
                <c:pt idx="175">
                  <c:v>1910</c:v>
                </c:pt>
                <c:pt idx="176">
                  <c:v>1911</c:v>
                </c:pt>
                <c:pt idx="177">
                  <c:v>1912</c:v>
                </c:pt>
                <c:pt idx="178">
                  <c:v>1913</c:v>
                </c:pt>
                <c:pt idx="179">
                  <c:v>1914</c:v>
                </c:pt>
                <c:pt idx="180">
                  <c:v>1915</c:v>
                </c:pt>
                <c:pt idx="181">
                  <c:v>1916</c:v>
                </c:pt>
                <c:pt idx="182">
                  <c:v>1917</c:v>
                </c:pt>
                <c:pt idx="183">
                  <c:v>1918</c:v>
                </c:pt>
                <c:pt idx="184">
                  <c:v>1919</c:v>
                </c:pt>
                <c:pt idx="185">
                  <c:v>1920</c:v>
                </c:pt>
                <c:pt idx="186">
                  <c:v>1921</c:v>
                </c:pt>
                <c:pt idx="187">
                  <c:v>1922</c:v>
                </c:pt>
                <c:pt idx="188">
                  <c:v>1923</c:v>
                </c:pt>
                <c:pt idx="189">
                  <c:v>1924</c:v>
                </c:pt>
                <c:pt idx="190">
                  <c:v>1925</c:v>
                </c:pt>
                <c:pt idx="191">
                  <c:v>1926</c:v>
                </c:pt>
                <c:pt idx="192">
                  <c:v>1927</c:v>
                </c:pt>
                <c:pt idx="193">
                  <c:v>1928</c:v>
                </c:pt>
                <c:pt idx="194">
                  <c:v>1929</c:v>
                </c:pt>
                <c:pt idx="195">
                  <c:v>1930</c:v>
                </c:pt>
                <c:pt idx="196">
                  <c:v>1931</c:v>
                </c:pt>
                <c:pt idx="197">
                  <c:v>1932</c:v>
                </c:pt>
                <c:pt idx="198">
                  <c:v>1933</c:v>
                </c:pt>
                <c:pt idx="199">
                  <c:v>1934</c:v>
                </c:pt>
                <c:pt idx="200">
                  <c:v>1935</c:v>
                </c:pt>
                <c:pt idx="201">
                  <c:v>1936</c:v>
                </c:pt>
                <c:pt idx="202">
                  <c:v>1937</c:v>
                </c:pt>
                <c:pt idx="203">
                  <c:v>1938</c:v>
                </c:pt>
                <c:pt idx="204">
                  <c:v>1939</c:v>
                </c:pt>
                <c:pt idx="205">
                  <c:v>1940</c:v>
                </c:pt>
                <c:pt idx="206">
                  <c:v>1941</c:v>
                </c:pt>
                <c:pt idx="207">
                  <c:v>1942</c:v>
                </c:pt>
                <c:pt idx="208">
                  <c:v>1943</c:v>
                </c:pt>
                <c:pt idx="209">
                  <c:v>1944</c:v>
                </c:pt>
                <c:pt idx="210">
                  <c:v>1945</c:v>
                </c:pt>
                <c:pt idx="211">
                  <c:v>1946</c:v>
                </c:pt>
                <c:pt idx="212">
                  <c:v>1947</c:v>
                </c:pt>
                <c:pt idx="213">
                  <c:v>1948</c:v>
                </c:pt>
                <c:pt idx="214">
                  <c:v>1949</c:v>
                </c:pt>
                <c:pt idx="215">
                  <c:v>1950</c:v>
                </c:pt>
                <c:pt idx="216">
                  <c:v>1951</c:v>
                </c:pt>
                <c:pt idx="217">
                  <c:v>1952</c:v>
                </c:pt>
                <c:pt idx="218">
                  <c:v>1953</c:v>
                </c:pt>
                <c:pt idx="219">
                  <c:v>1954</c:v>
                </c:pt>
                <c:pt idx="220">
                  <c:v>1955</c:v>
                </c:pt>
                <c:pt idx="221">
                  <c:v>1956</c:v>
                </c:pt>
                <c:pt idx="222">
                  <c:v>1957</c:v>
                </c:pt>
                <c:pt idx="223">
                  <c:v>1958</c:v>
                </c:pt>
                <c:pt idx="224">
                  <c:v>1959</c:v>
                </c:pt>
                <c:pt idx="225">
                  <c:v>1960</c:v>
                </c:pt>
                <c:pt idx="226">
                  <c:v>1961</c:v>
                </c:pt>
                <c:pt idx="227">
                  <c:v>1962</c:v>
                </c:pt>
                <c:pt idx="228">
                  <c:v>1963</c:v>
                </c:pt>
                <c:pt idx="229">
                  <c:v>1964</c:v>
                </c:pt>
                <c:pt idx="230">
                  <c:v>1965</c:v>
                </c:pt>
                <c:pt idx="231">
                  <c:v>1966</c:v>
                </c:pt>
                <c:pt idx="232">
                  <c:v>1967</c:v>
                </c:pt>
                <c:pt idx="233">
                  <c:v>1968</c:v>
                </c:pt>
                <c:pt idx="234">
                  <c:v>1969</c:v>
                </c:pt>
                <c:pt idx="235">
                  <c:v>1970</c:v>
                </c:pt>
              </c:numCache>
            </c:numRef>
          </c:cat>
          <c:val>
            <c:numRef>
              <c:f>Sheet4!$P$2:$P$231</c:f>
              <c:numCache>
                <c:formatCode>General</c:formatCode>
                <c:ptCount val="230"/>
                <c:pt idx="126">
                  <c:v>60</c:v>
                </c:pt>
                <c:pt idx="127">
                  <c:v>160</c:v>
                </c:pt>
                <c:pt idx="128">
                  <c:v>280</c:v>
                </c:pt>
                <c:pt idx="129">
                  <c:v>490</c:v>
                </c:pt>
                <c:pt idx="130">
                  <c:v>750</c:v>
                </c:pt>
                <c:pt idx="131">
                  <c:v>1280</c:v>
                </c:pt>
                <c:pt idx="132">
                  <c:v>1950</c:v>
                </c:pt>
                <c:pt idx="133">
                  <c:v>2680</c:v>
                </c:pt>
                <c:pt idx="134">
                  <c:v>3810</c:v>
                </c:pt>
                <c:pt idx="135">
                  <c:v>5190</c:v>
                </c:pt>
                <c:pt idx="136">
                  <c:v>6920</c:v>
                </c:pt>
                <c:pt idx="137">
                  <c:v>9440</c:v>
                </c:pt>
                <c:pt idx="138">
                  <c:v>12780</c:v>
                </c:pt>
                <c:pt idx="139">
                  <c:v>16880</c:v>
                </c:pt>
                <c:pt idx="140">
                  <c:v>21670</c:v>
                </c:pt>
                <c:pt idx="141">
                  <c:v>27770</c:v>
                </c:pt>
                <c:pt idx="142">
                  <c:v>34810</c:v>
                </c:pt>
                <c:pt idx="143">
                  <c:v>43030</c:v>
                </c:pt>
                <c:pt idx="144">
                  <c:v>52270</c:v>
                </c:pt>
                <c:pt idx="145">
                  <c:v>61400</c:v>
                </c:pt>
                <c:pt idx="146">
                  <c:v>72630</c:v>
                </c:pt>
                <c:pt idx="147">
                  <c:v>84620</c:v>
                </c:pt>
                <c:pt idx="148">
                  <c:v>98320</c:v>
                </c:pt>
                <c:pt idx="149">
                  <c:v>112920</c:v>
                </c:pt>
                <c:pt idx="150">
                  <c:v>129500</c:v>
                </c:pt>
                <c:pt idx="151">
                  <c:v>147710</c:v>
                </c:pt>
                <c:pt idx="152">
                  <c:v>167310</c:v>
                </c:pt>
                <c:pt idx="153">
                  <c:v>187980</c:v>
                </c:pt>
                <c:pt idx="154">
                  <c:v>209370</c:v>
                </c:pt>
                <c:pt idx="155">
                  <c:v>232070</c:v>
                </c:pt>
                <c:pt idx="156">
                  <c:v>256950</c:v>
                </c:pt>
                <c:pt idx="157">
                  <c:v>282590</c:v>
                </c:pt>
                <c:pt idx="158">
                  <c:v>310550</c:v>
                </c:pt>
                <c:pt idx="159">
                  <c:v>339550</c:v>
                </c:pt>
                <c:pt idx="160">
                  <c:v>370490</c:v>
                </c:pt>
                <c:pt idx="161">
                  <c:v>403250</c:v>
                </c:pt>
                <c:pt idx="162">
                  <c:v>436390</c:v>
                </c:pt>
                <c:pt idx="163">
                  <c:v>471850</c:v>
                </c:pt>
                <c:pt idx="164">
                  <c:v>507270</c:v>
                </c:pt>
                <c:pt idx="165">
                  <c:v>544660</c:v>
                </c:pt>
                <c:pt idx="166">
                  <c:v>583190</c:v>
                </c:pt>
                <c:pt idx="167">
                  <c:v>622270</c:v>
                </c:pt>
                <c:pt idx="168">
                  <c:v>661890</c:v>
                </c:pt>
                <c:pt idx="169">
                  <c:v>701480</c:v>
                </c:pt>
                <c:pt idx="170">
                  <c:v>742080</c:v>
                </c:pt>
                <c:pt idx="171">
                  <c:v>783510</c:v>
                </c:pt>
                <c:pt idx="172">
                  <c:v>827350</c:v>
                </c:pt>
                <c:pt idx="173">
                  <c:v>872070</c:v>
                </c:pt>
                <c:pt idx="174">
                  <c:v>917800</c:v>
                </c:pt>
                <c:pt idx="175">
                  <c:v>962710</c:v>
                </c:pt>
                <c:pt idx="176">
                  <c:v>1008250</c:v>
                </c:pt>
                <c:pt idx="177">
                  <c:v>1056030</c:v>
                </c:pt>
                <c:pt idx="178">
                  <c:v>1103900</c:v>
                </c:pt>
                <c:pt idx="179">
                  <c:v>1151840</c:v>
                </c:pt>
                <c:pt idx="180">
                  <c:v>1199490</c:v>
                </c:pt>
                <c:pt idx="181">
                  <c:v>1247910</c:v>
                </c:pt>
                <c:pt idx="182">
                  <c:v>1297150</c:v>
                </c:pt>
                <c:pt idx="183">
                  <c:v>1347570</c:v>
                </c:pt>
                <c:pt idx="184">
                  <c:v>1396590</c:v>
                </c:pt>
                <c:pt idx="185">
                  <c:v>1452490</c:v>
                </c:pt>
                <c:pt idx="186">
                  <c:v>1505880</c:v>
                </c:pt>
                <c:pt idx="187">
                  <c:v>1556260</c:v>
                </c:pt>
                <c:pt idx="188">
                  <c:v>1607480</c:v>
                </c:pt>
                <c:pt idx="189">
                  <c:v>1655370</c:v>
                </c:pt>
                <c:pt idx="190">
                  <c:v>1701820</c:v>
                </c:pt>
                <c:pt idx="191">
                  <c:v>1747140</c:v>
                </c:pt>
                <c:pt idx="192">
                  <c:v>1790410</c:v>
                </c:pt>
                <c:pt idx="193">
                  <c:v>1833110</c:v>
                </c:pt>
                <c:pt idx="194">
                  <c:v>1874240</c:v>
                </c:pt>
                <c:pt idx="195">
                  <c:v>1916120</c:v>
                </c:pt>
                <c:pt idx="196">
                  <c:v>1955660</c:v>
                </c:pt>
                <c:pt idx="197">
                  <c:v>1996380</c:v>
                </c:pt>
                <c:pt idx="198">
                  <c:v>2033060</c:v>
                </c:pt>
                <c:pt idx="199">
                  <c:v>2070050</c:v>
                </c:pt>
                <c:pt idx="200">
                  <c:v>2107050</c:v>
                </c:pt>
                <c:pt idx="201">
                  <c:v>2143740</c:v>
                </c:pt>
                <c:pt idx="202">
                  <c:v>2181430</c:v>
                </c:pt>
                <c:pt idx="203">
                  <c:v>2221590</c:v>
                </c:pt>
                <c:pt idx="204">
                  <c:v>2263040</c:v>
                </c:pt>
                <c:pt idx="205">
                  <c:v>2305740</c:v>
                </c:pt>
                <c:pt idx="206">
                  <c:v>2346780</c:v>
                </c:pt>
                <c:pt idx="207">
                  <c:v>2393710</c:v>
                </c:pt>
                <c:pt idx="208">
                  <c:v>2446010</c:v>
                </c:pt>
                <c:pt idx="209">
                  <c:v>2502940</c:v>
                </c:pt>
                <c:pt idx="210">
                  <c:v>2563590</c:v>
                </c:pt>
                <c:pt idx="211">
                  <c:v>2632820</c:v>
                </c:pt>
                <c:pt idx="212">
                  <c:v>2696570</c:v>
                </c:pt>
                <c:pt idx="213">
                  <c:v>2759670</c:v>
                </c:pt>
                <c:pt idx="214">
                  <c:v>2819950</c:v>
                </c:pt>
                <c:pt idx="215">
                  <c:v>2879990</c:v>
                </c:pt>
                <c:pt idx="216">
                  <c:v>2938760</c:v>
                </c:pt>
                <c:pt idx="217">
                  <c:v>2999420</c:v>
                </c:pt>
                <c:pt idx="218">
                  <c:v>3060480</c:v>
                </c:pt>
                <c:pt idx="219">
                  <c:v>3121130</c:v>
                </c:pt>
                <c:pt idx="220">
                  <c:v>3182920</c:v>
                </c:pt>
                <c:pt idx="221">
                  <c:v>3244120</c:v>
                </c:pt>
                <c:pt idx="222">
                  <c:v>3304470</c:v>
                </c:pt>
                <c:pt idx="223">
                  <c:v>3366420</c:v>
                </c:pt>
                <c:pt idx="224">
                  <c:v>3427090</c:v>
                </c:pt>
                <c:pt idx="225">
                  <c:v>3480320</c:v>
                </c:pt>
                <c:pt idx="226">
                  <c:v>3447007</c:v>
                </c:pt>
                <c:pt idx="227">
                  <c:v>3412689</c:v>
                </c:pt>
                <c:pt idx="228">
                  <c:v>3375839</c:v>
                </c:pt>
                <c:pt idx="229">
                  <c:v>3340668</c:v>
                </c:pt>
              </c:numCache>
            </c:numRef>
          </c:val>
        </c:ser>
        <c:marker val="1"/>
        <c:axId val="153331584"/>
        <c:axId val="153333120"/>
      </c:lineChart>
      <c:catAx>
        <c:axId val="153331584"/>
        <c:scaling>
          <c:orientation val="minMax"/>
        </c:scaling>
        <c:axPos val="b"/>
        <c:numFmt formatCode="@" sourceLinked="1"/>
        <c:majorTickMark val="none"/>
        <c:tickLblPos val="nextTo"/>
        <c:crossAx val="153333120"/>
        <c:crosses val="autoZero"/>
        <c:auto val="1"/>
        <c:lblAlgn val="ctr"/>
        <c:lblOffset val="100"/>
      </c:catAx>
      <c:valAx>
        <c:axId val="153333120"/>
        <c:scaling>
          <c:orientation val="minMax"/>
          <c:max val="3800000"/>
          <c:min val="0"/>
        </c:scaling>
        <c:axPos val="l"/>
        <c:majorGridlines>
          <c:spPr>
            <a:ln w="31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</a:t>
                </a:r>
              </a:p>
            </c:rich>
          </c:tx>
          <c:layout>
            <c:manualLayout>
              <c:xMode val="edge"/>
              <c:yMode val="edge"/>
              <c:x val="4.0229905036704768E-2"/>
              <c:y val="0.50037226828127956"/>
            </c:manualLayout>
          </c:layout>
        </c:title>
        <c:numFmt formatCode="General" sourceLinked="1"/>
        <c:majorTickMark val="none"/>
        <c:tickLblPos val="nextTo"/>
        <c:crossAx val="153331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87361016958929"/>
          <c:y val="0.20191364968267886"/>
          <c:w val="0.15653253608199688"/>
          <c:h val="0.25513810773653273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title>
      <c:tx>
        <c:rich>
          <a:bodyPr/>
          <a:lstStyle/>
          <a:p>
            <a:pPr>
              <a:defRPr/>
            </a:pPr>
            <a:r>
              <a:rPr lang="en-US"/>
              <a:t>Disagreement</a:t>
            </a:r>
            <a:r>
              <a:rPr lang="en-US" baseline="0"/>
              <a:t> between census and church record birth dates</a:t>
            </a:r>
            <a:endParaRPr lang="en-US"/>
          </a:p>
        </c:rich>
      </c:tx>
      <c:layout>
        <c:manualLayout>
          <c:xMode val="edge"/>
          <c:yMode val="edge"/>
          <c:x val="0.19574929133858271"/>
          <c:y val="1.8475750577367205E-2"/>
        </c:manualLayout>
      </c:layout>
    </c:title>
    <c:plotArea>
      <c:layout>
        <c:manualLayout>
          <c:layoutTarget val="inner"/>
          <c:xMode val="edge"/>
          <c:yMode val="edge"/>
          <c:x val="0.11836976377952756"/>
          <c:y val="0.18183993744430976"/>
          <c:w val="0.85816356955380579"/>
          <c:h val="0.69349238966376259"/>
        </c:manualLayout>
      </c:layout>
      <c:barChart>
        <c:barDir val="col"/>
        <c:grouping val="clustered"/>
        <c:ser>
          <c:idx val="1"/>
          <c:order val="0"/>
          <c:tx>
            <c:strRef>
              <c:f>Sheet3!$B$3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Sheet3!$A$4:$A$157</c:f>
              <c:numCache>
                <c:formatCode>General</c:formatCode>
                <c:ptCount val="15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39</c:v>
                </c:pt>
                <c:pt idx="39">
                  <c:v>41</c:v>
                </c:pt>
                <c:pt idx="40">
                  <c:v>44</c:v>
                </c:pt>
                <c:pt idx="41">
                  <c:v>45</c:v>
                </c:pt>
                <c:pt idx="42">
                  <c:v>49</c:v>
                </c:pt>
                <c:pt idx="43">
                  <c:v>50</c:v>
                </c:pt>
                <c:pt idx="44">
                  <c:v>51</c:v>
                </c:pt>
                <c:pt idx="45">
                  <c:v>52</c:v>
                </c:pt>
                <c:pt idx="46">
                  <c:v>53</c:v>
                </c:pt>
                <c:pt idx="47">
                  <c:v>55</c:v>
                </c:pt>
                <c:pt idx="48">
                  <c:v>56</c:v>
                </c:pt>
                <c:pt idx="49">
                  <c:v>57</c:v>
                </c:pt>
                <c:pt idx="50">
                  <c:v>58</c:v>
                </c:pt>
                <c:pt idx="51">
                  <c:v>60</c:v>
                </c:pt>
                <c:pt idx="52">
                  <c:v>61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68</c:v>
                </c:pt>
                <c:pt idx="58">
                  <c:v>69</c:v>
                </c:pt>
                <c:pt idx="59">
                  <c:v>70</c:v>
                </c:pt>
                <c:pt idx="60">
                  <c:v>71</c:v>
                </c:pt>
                <c:pt idx="61">
                  <c:v>72</c:v>
                </c:pt>
                <c:pt idx="62">
                  <c:v>73</c:v>
                </c:pt>
                <c:pt idx="63">
                  <c:v>74</c:v>
                </c:pt>
                <c:pt idx="64">
                  <c:v>76</c:v>
                </c:pt>
                <c:pt idx="65">
                  <c:v>77</c:v>
                </c:pt>
                <c:pt idx="66">
                  <c:v>80</c:v>
                </c:pt>
                <c:pt idx="67">
                  <c:v>81</c:v>
                </c:pt>
                <c:pt idx="68">
                  <c:v>82</c:v>
                </c:pt>
                <c:pt idx="69">
                  <c:v>83</c:v>
                </c:pt>
                <c:pt idx="70">
                  <c:v>87</c:v>
                </c:pt>
                <c:pt idx="71">
                  <c:v>88</c:v>
                </c:pt>
                <c:pt idx="72">
                  <c:v>89</c:v>
                </c:pt>
                <c:pt idx="73">
                  <c:v>90</c:v>
                </c:pt>
                <c:pt idx="74">
                  <c:v>91</c:v>
                </c:pt>
                <c:pt idx="75">
                  <c:v>92</c:v>
                </c:pt>
                <c:pt idx="76">
                  <c:v>94</c:v>
                </c:pt>
                <c:pt idx="77">
                  <c:v>95</c:v>
                </c:pt>
                <c:pt idx="78">
                  <c:v>100</c:v>
                </c:pt>
                <c:pt idx="79">
                  <c:v>103</c:v>
                </c:pt>
                <c:pt idx="80">
                  <c:v>104</c:v>
                </c:pt>
                <c:pt idx="81">
                  <c:v>106</c:v>
                </c:pt>
                <c:pt idx="82">
                  <c:v>107</c:v>
                </c:pt>
                <c:pt idx="83">
                  <c:v>111</c:v>
                </c:pt>
                <c:pt idx="84">
                  <c:v>114</c:v>
                </c:pt>
                <c:pt idx="85">
                  <c:v>116</c:v>
                </c:pt>
                <c:pt idx="86">
                  <c:v>117</c:v>
                </c:pt>
                <c:pt idx="87">
                  <c:v>118</c:v>
                </c:pt>
                <c:pt idx="88">
                  <c:v>121</c:v>
                </c:pt>
                <c:pt idx="89">
                  <c:v>122</c:v>
                </c:pt>
                <c:pt idx="90">
                  <c:v>123</c:v>
                </c:pt>
                <c:pt idx="91">
                  <c:v>129</c:v>
                </c:pt>
                <c:pt idx="92">
                  <c:v>130</c:v>
                </c:pt>
                <c:pt idx="93">
                  <c:v>131</c:v>
                </c:pt>
                <c:pt idx="94">
                  <c:v>132</c:v>
                </c:pt>
                <c:pt idx="95">
                  <c:v>134</c:v>
                </c:pt>
                <c:pt idx="96">
                  <c:v>136</c:v>
                </c:pt>
                <c:pt idx="97">
                  <c:v>141</c:v>
                </c:pt>
                <c:pt idx="98">
                  <c:v>143</c:v>
                </c:pt>
                <c:pt idx="99">
                  <c:v>144</c:v>
                </c:pt>
                <c:pt idx="100">
                  <c:v>145</c:v>
                </c:pt>
                <c:pt idx="101">
                  <c:v>146</c:v>
                </c:pt>
                <c:pt idx="102">
                  <c:v>147</c:v>
                </c:pt>
                <c:pt idx="103">
                  <c:v>150</c:v>
                </c:pt>
                <c:pt idx="104">
                  <c:v>151</c:v>
                </c:pt>
                <c:pt idx="105">
                  <c:v>152</c:v>
                </c:pt>
                <c:pt idx="106">
                  <c:v>153</c:v>
                </c:pt>
                <c:pt idx="107">
                  <c:v>154</c:v>
                </c:pt>
                <c:pt idx="108">
                  <c:v>156</c:v>
                </c:pt>
                <c:pt idx="109">
                  <c:v>159</c:v>
                </c:pt>
                <c:pt idx="110">
                  <c:v>161</c:v>
                </c:pt>
                <c:pt idx="111">
                  <c:v>162</c:v>
                </c:pt>
                <c:pt idx="112">
                  <c:v>166</c:v>
                </c:pt>
                <c:pt idx="113">
                  <c:v>169</c:v>
                </c:pt>
                <c:pt idx="114">
                  <c:v>170</c:v>
                </c:pt>
                <c:pt idx="115">
                  <c:v>173</c:v>
                </c:pt>
                <c:pt idx="116">
                  <c:v>175</c:v>
                </c:pt>
                <c:pt idx="117">
                  <c:v>177</c:v>
                </c:pt>
                <c:pt idx="118">
                  <c:v>179</c:v>
                </c:pt>
                <c:pt idx="119">
                  <c:v>180</c:v>
                </c:pt>
                <c:pt idx="120">
                  <c:v>183</c:v>
                </c:pt>
                <c:pt idx="121">
                  <c:v>187</c:v>
                </c:pt>
                <c:pt idx="122">
                  <c:v>197</c:v>
                </c:pt>
                <c:pt idx="123">
                  <c:v>202</c:v>
                </c:pt>
                <c:pt idx="124">
                  <c:v>211</c:v>
                </c:pt>
                <c:pt idx="125">
                  <c:v>212</c:v>
                </c:pt>
                <c:pt idx="126">
                  <c:v>213</c:v>
                </c:pt>
                <c:pt idx="127">
                  <c:v>227</c:v>
                </c:pt>
                <c:pt idx="128">
                  <c:v>228</c:v>
                </c:pt>
                <c:pt idx="129">
                  <c:v>254</c:v>
                </c:pt>
                <c:pt idx="130">
                  <c:v>283</c:v>
                </c:pt>
                <c:pt idx="131">
                  <c:v>303</c:v>
                </c:pt>
                <c:pt idx="132">
                  <c:v>305</c:v>
                </c:pt>
                <c:pt idx="133">
                  <c:v>307</c:v>
                </c:pt>
                <c:pt idx="134">
                  <c:v>308</c:v>
                </c:pt>
                <c:pt idx="135">
                  <c:v>330</c:v>
                </c:pt>
                <c:pt idx="136">
                  <c:v>345</c:v>
                </c:pt>
                <c:pt idx="137">
                  <c:v>346</c:v>
                </c:pt>
                <c:pt idx="138">
                  <c:v>348</c:v>
                </c:pt>
                <c:pt idx="139">
                  <c:v>355</c:v>
                </c:pt>
                <c:pt idx="140">
                  <c:v>358</c:v>
                </c:pt>
                <c:pt idx="141">
                  <c:v>359</c:v>
                </c:pt>
                <c:pt idx="142">
                  <c:v>364</c:v>
                </c:pt>
                <c:pt idx="143">
                  <c:v>365</c:v>
                </c:pt>
                <c:pt idx="144">
                  <c:v>366</c:v>
                </c:pt>
                <c:pt idx="145">
                  <c:v>367</c:v>
                </c:pt>
                <c:pt idx="146">
                  <c:v>368</c:v>
                </c:pt>
                <c:pt idx="147">
                  <c:v>369</c:v>
                </c:pt>
                <c:pt idx="148">
                  <c:v>373</c:v>
                </c:pt>
                <c:pt idx="149">
                  <c:v>375</c:v>
                </c:pt>
                <c:pt idx="150">
                  <c:v>378</c:v>
                </c:pt>
                <c:pt idx="151">
                  <c:v>387</c:v>
                </c:pt>
                <c:pt idx="152">
                  <c:v>393</c:v>
                </c:pt>
                <c:pt idx="153">
                  <c:v>395</c:v>
                </c:pt>
              </c:numCache>
            </c:numRef>
          </c:cat>
          <c:val>
            <c:numRef>
              <c:f>Sheet3!$B$4:$B$157</c:f>
              <c:numCache>
                <c:formatCode>General</c:formatCode>
                <c:ptCount val="154"/>
                <c:pt idx="0">
                  <c:v>1980</c:v>
                </c:pt>
                <c:pt idx="1">
                  <c:v>99</c:v>
                </c:pt>
                <c:pt idx="2">
                  <c:v>43</c:v>
                </c:pt>
                <c:pt idx="3">
                  <c:v>19</c:v>
                </c:pt>
                <c:pt idx="4">
                  <c:v>10</c:v>
                </c:pt>
                <c:pt idx="5">
                  <c:v>12</c:v>
                </c:pt>
                <c:pt idx="6">
                  <c:v>11</c:v>
                </c:pt>
                <c:pt idx="7">
                  <c:v>11</c:v>
                </c:pt>
                <c:pt idx="8">
                  <c:v>12</c:v>
                </c:pt>
                <c:pt idx="9">
                  <c:v>7</c:v>
                </c:pt>
                <c:pt idx="10">
                  <c:v>19</c:v>
                </c:pt>
                <c:pt idx="11">
                  <c:v>8</c:v>
                </c:pt>
                <c:pt idx="12">
                  <c:v>7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4</c:v>
                </c:pt>
                <c:pt idx="18">
                  <c:v>2</c:v>
                </c:pt>
                <c:pt idx="19">
                  <c:v>3</c:v>
                </c:pt>
                <c:pt idx="20">
                  <c:v>6</c:v>
                </c:pt>
                <c:pt idx="21">
                  <c:v>1</c:v>
                </c:pt>
                <c:pt idx="22">
                  <c:v>2</c:v>
                </c:pt>
                <c:pt idx="23">
                  <c:v>5</c:v>
                </c:pt>
                <c:pt idx="24">
                  <c:v>2</c:v>
                </c:pt>
                <c:pt idx="25">
                  <c:v>1</c:v>
                </c:pt>
                <c:pt idx="26">
                  <c:v>3</c:v>
                </c:pt>
                <c:pt idx="27">
                  <c:v>2</c:v>
                </c:pt>
                <c:pt idx="28">
                  <c:v>7</c:v>
                </c:pt>
                <c:pt idx="29">
                  <c:v>6</c:v>
                </c:pt>
                <c:pt idx="30">
                  <c:v>32</c:v>
                </c:pt>
                <c:pt idx="31">
                  <c:v>23</c:v>
                </c:pt>
                <c:pt idx="32">
                  <c:v>2</c:v>
                </c:pt>
                <c:pt idx="33">
                  <c:v>2</c:v>
                </c:pt>
                <c:pt idx="34">
                  <c:v>1</c:v>
                </c:pt>
                <c:pt idx="35">
                  <c:v>1</c:v>
                </c:pt>
                <c:pt idx="36">
                  <c:v>4</c:v>
                </c:pt>
                <c:pt idx="37">
                  <c:v>2</c:v>
                </c:pt>
                <c:pt idx="38">
                  <c:v>3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1</c:v>
                </c:pt>
                <c:pt idx="43">
                  <c:v>2</c:v>
                </c:pt>
                <c:pt idx="44">
                  <c:v>1</c:v>
                </c:pt>
                <c:pt idx="45">
                  <c:v>2</c:v>
                </c:pt>
                <c:pt idx="46">
                  <c:v>1</c:v>
                </c:pt>
                <c:pt idx="47">
                  <c:v>2</c:v>
                </c:pt>
                <c:pt idx="48">
                  <c:v>1</c:v>
                </c:pt>
                <c:pt idx="49">
                  <c:v>5</c:v>
                </c:pt>
                <c:pt idx="50">
                  <c:v>1</c:v>
                </c:pt>
                <c:pt idx="51">
                  <c:v>3</c:v>
                </c:pt>
                <c:pt idx="52">
                  <c:v>6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2</c:v>
                </c:pt>
                <c:pt idx="60">
                  <c:v>4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3</c:v>
                </c:pt>
                <c:pt idx="68">
                  <c:v>1</c:v>
                </c:pt>
                <c:pt idx="69">
                  <c:v>2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3</c:v>
                </c:pt>
                <c:pt idx="74">
                  <c:v>6</c:v>
                </c:pt>
                <c:pt idx="75">
                  <c:v>5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1</c:v>
                </c:pt>
                <c:pt idx="82">
                  <c:v>2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2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3</c:v>
                </c:pt>
                <c:pt idx="91">
                  <c:v>3</c:v>
                </c:pt>
                <c:pt idx="92">
                  <c:v>1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3</c:v>
                </c:pt>
                <c:pt idx="98">
                  <c:v>2</c:v>
                </c:pt>
                <c:pt idx="99">
                  <c:v>1</c:v>
                </c:pt>
                <c:pt idx="100">
                  <c:v>2</c:v>
                </c:pt>
                <c:pt idx="101">
                  <c:v>1</c:v>
                </c:pt>
                <c:pt idx="102">
                  <c:v>2</c:v>
                </c:pt>
                <c:pt idx="103">
                  <c:v>1</c:v>
                </c:pt>
                <c:pt idx="104">
                  <c:v>1</c:v>
                </c:pt>
                <c:pt idx="105">
                  <c:v>4</c:v>
                </c:pt>
                <c:pt idx="106">
                  <c:v>2</c:v>
                </c:pt>
                <c:pt idx="107">
                  <c:v>1</c:v>
                </c:pt>
                <c:pt idx="108">
                  <c:v>1</c:v>
                </c:pt>
                <c:pt idx="109">
                  <c:v>2</c:v>
                </c:pt>
                <c:pt idx="110">
                  <c:v>2</c:v>
                </c:pt>
                <c:pt idx="111">
                  <c:v>1</c:v>
                </c:pt>
                <c:pt idx="112">
                  <c:v>2</c:v>
                </c:pt>
                <c:pt idx="113">
                  <c:v>2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2</c:v>
                </c:pt>
                <c:pt idx="138">
                  <c:v>2</c:v>
                </c:pt>
                <c:pt idx="139">
                  <c:v>1</c:v>
                </c:pt>
                <c:pt idx="140">
                  <c:v>2</c:v>
                </c:pt>
                <c:pt idx="141">
                  <c:v>1</c:v>
                </c:pt>
                <c:pt idx="142">
                  <c:v>1</c:v>
                </c:pt>
                <c:pt idx="143">
                  <c:v>40</c:v>
                </c:pt>
                <c:pt idx="144">
                  <c:v>11</c:v>
                </c:pt>
                <c:pt idx="145">
                  <c:v>3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2</c:v>
                </c:pt>
                <c:pt idx="150">
                  <c:v>2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</c:numCache>
            </c:numRef>
          </c:val>
        </c:ser>
        <c:axId val="117880704"/>
        <c:axId val="117882240"/>
      </c:barChart>
      <c:catAx>
        <c:axId val="117880704"/>
        <c:scaling>
          <c:orientation val="minMax"/>
        </c:scaling>
        <c:axPos val="b"/>
        <c:numFmt formatCode="General" sourceLinked="1"/>
        <c:tickLblPos val="nextTo"/>
        <c:crossAx val="117882240"/>
        <c:crosses val="autoZero"/>
        <c:lblAlgn val="ctr"/>
        <c:lblOffset val="100"/>
      </c:catAx>
      <c:valAx>
        <c:axId val="117882240"/>
        <c:scaling>
          <c:orientation val="minMax"/>
          <c:max val="120"/>
        </c:scaling>
        <c:axPos val="l"/>
        <c:majorGridlines/>
        <c:numFmt formatCode="General" sourceLinked="1"/>
        <c:tickLblPos val="nextTo"/>
        <c:crossAx val="117880704"/>
        <c:crosses val="autoZero"/>
        <c:crossBetween val="between"/>
        <c:majorUnit val="10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plotArea>
      <c:layout>
        <c:manualLayout>
          <c:layoutTarget val="inner"/>
          <c:xMode val="edge"/>
          <c:yMode val="edge"/>
          <c:x val="0.1541666666666667"/>
          <c:y val="4.8611111111111112E-2"/>
          <c:w val="0.62083333333333424"/>
          <c:h val="0.7951388888888888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Natives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-&gt; 1801</c:v>
                </c:pt>
                <c:pt idx="1">
                  <c:v>1801-1910</c:v>
                </c:pt>
                <c:pt idx="2">
                  <c:v>1911-1930</c:v>
                </c:pt>
                <c:pt idx="3">
                  <c:v>1931-1963</c:v>
                </c:pt>
                <c:pt idx="4">
                  <c:v>1964 -&gt;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880000</c:v>
                </c:pt>
                <c:pt idx="1">
                  <c:v>5088464</c:v>
                </c:pt>
                <c:pt idx="2">
                  <c:v>1174656</c:v>
                </c:pt>
                <c:pt idx="3">
                  <c:v>1867980</c:v>
                </c:pt>
                <c:pt idx="4">
                  <c:v>2688790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In-migrants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-&gt; 1801</c:v>
                </c:pt>
                <c:pt idx="1">
                  <c:v>1801-1910</c:v>
                </c:pt>
                <c:pt idx="2">
                  <c:v>1911-1930</c:v>
                </c:pt>
                <c:pt idx="3">
                  <c:v>1931-1963</c:v>
                </c:pt>
                <c:pt idx="4">
                  <c:v>1964 -&gt;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5000</c:v>
                </c:pt>
                <c:pt idx="1">
                  <c:v>70000</c:v>
                </c:pt>
                <c:pt idx="2">
                  <c:v>10000</c:v>
                </c:pt>
                <c:pt idx="3">
                  <c:v>89614</c:v>
                </c:pt>
                <c:pt idx="4">
                  <c:v>500000</c:v>
                </c:pt>
              </c:numCache>
            </c:numRef>
          </c:val>
        </c:ser>
        <c:axId val="170522496"/>
        <c:axId val="170524032"/>
      </c:barChart>
      <c:catAx>
        <c:axId val="170522496"/>
        <c:scaling>
          <c:orientation val="minMax"/>
        </c:scaling>
        <c:axPos val="b"/>
        <c:numFmt formatCode="General" sourceLinked="1"/>
        <c:tickLblPos val="nextTo"/>
        <c:crossAx val="170524032"/>
        <c:crosses val="autoZero"/>
        <c:auto val="1"/>
        <c:lblAlgn val="ctr"/>
        <c:lblOffset val="100"/>
      </c:catAx>
      <c:valAx>
        <c:axId val="170524032"/>
        <c:scaling>
          <c:orientation val="minMax"/>
        </c:scaling>
        <c:axPos val="l"/>
        <c:majorGridlines/>
        <c:numFmt formatCode="General" sourceLinked="1"/>
        <c:tickLblPos val="nextTo"/>
        <c:crossAx val="1705224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0.0288</cdr:x>
      <cdr:y>0.5612</cdr:y>
    </cdr:from>
    <cdr:to>
      <cdr:x>0.1824</cdr:x>
      <cdr:y>0.78291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1" y="23145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/>
            <a:t>N</a:t>
          </a:r>
        </a:p>
      </cdr:txBody>
    </cdr:sp>
  </cdr:relSizeAnchor>
  <cdr:relSizeAnchor xmlns:cdr="http://schemas.openxmlformats.org/drawingml/2006/chartDrawing">
    <cdr:from>
      <cdr:x>0.5024</cdr:x>
      <cdr:y>0.95843</cdr:y>
    </cdr:from>
    <cdr:to>
      <cdr:x>0.656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90851" y="3952875"/>
          <a:ext cx="914400" cy="171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0.4608</cdr:x>
      <cdr:y>0.94226</cdr:y>
    </cdr:from>
    <cdr:to>
      <cdr:x>0.6144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43201" y="3886201"/>
          <a:ext cx="914400" cy="23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/>
            <a:t>Number of days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0.19375</cdr:x>
      <cdr:y>0.03472</cdr:y>
    </cdr:from>
    <cdr:to>
      <cdr:x>0.39375</cdr:x>
      <cdr:y>0.36806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5825" y="952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7957" cy="3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230" y="0"/>
            <a:ext cx="4307957" cy="3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9203"/>
            <a:ext cx="4307957" cy="3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230" y="6469203"/>
            <a:ext cx="4307957" cy="3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594CA8-C3C4-4134-A425-2128D9A7C1E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957" cy="340083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230" y="0"/>
            <a:ext cx="4307957" cy="340083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3C5B0A1D-91FA-4A9B-8600-BFE6CD939A2F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5187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88" y="3235147"/>
            <a:ext cx="7954942" cy="3064015"/>
          </a:xfrm>
          <a:prstGeom prst="rect">
            <a:avLst/>
          </a:prstGeom>
        </p:spPr>
        <p:txBody>
          <a:bodyPr vert="horz" lIns="91723" tIns="45862" rIns="91723" bIns="45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9203"/>
            <a:ext cx="4307957" cy="340083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230" y="6469203"/>
            <a:ext cx="4307957" cy="340083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85AFC75E-A086-4957-83F6-7D7020B87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.com/time/health/article/0,8599,1951968,00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7BD4D-E40F-4114-ACAC-82AD8B52EA97}" type="slidenum">
              <a:rPr lang="en-GB"/>
              <a:pPr/>
              <a:t>1</a:t>
            </a:fld>
            <a:endParaRPr lang="en-GB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FEBRL </a:t>
            </a:r>
            <a:r>
              <a:rPr lang="nb-NO" dirty="0" err="1" smtClean="0"/>
              <a:t>record</a:t>
            </a:r>
            <a:r>
              <a:rPr lang="nb-NO" dirty="0" smtClean="0"/>
              <a:t> </a:t>
            </a:r>
            <a:r>
              <a:rPr lang="nb-NO" dirty="0" err="1" smtClean="0"/>
              <a:t>linkage</a:t>
            </a:r>
            <a:r>
              <a:rPr lang="nb-NO" dirty="0" smtClean="0"/>
              <a:t> software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C75E-A086-4957-83F6-7D7020B87E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&lt;</a:t>
            </a:r>
            <a:r>
              <a:rPr lang="nb-NO" u="sng" dirty="0" smtClean="0">
                <a:hlinkClick r:id="rId3"/>
              </a:rPr>
              <a:t>http://www.time.com/time/health/article/0,8599,1951968,00.html</a:t>
            </a:r>
            <a:r>
              <a:rPr lang="nb-NO" dirty="0" smtClean="0"/>
              <a:t>&gt; </a:t>
            </a:r>
            <a:r>
              <a:rPr lang="nb-NO" dirty="0" err="1" smtClean="0"/>
              <a:t>Epigenetics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C75E-A086-4957-83F6-7D7020B87E9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A1A0-AE6E-48C5-BF27-3A3171DA9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BD6AA-A116-4B42-93C5-90F7D994D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4FE16-9EB3-4459-A615-FF1EDDB59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41251-C425-4819-BC09-B0F13B847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4974-11FD-4188-899A-132222462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BD98D-968F-4312-95A7-50012C69C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E683E-DB57-4CC9-BDA8-56BEF629C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3409D-F6A1-4CCE-9F81-D1F20990F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44968-5630-4CC7-AD92-1F7C89954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13792-0E5F-4212-B548-3D29DC388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8A2CC-6FA6-4ADD-A290-1E605CC65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6640EA-609B-4052-B7A4-6362A6EFCD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fhi.no/" TargetMode="External"/><Relationship Id="rId3" Type="http://schemas.openxmlformats.org/officeDocument/2006/relationships/hyperlink" Target="http://ssb.no/" TargetMode="External"/><Relationship Id="rId7" Type="http://schemas.openxmlformats.org/officeDocument/2006/relationships/hyperlink" Target="http://tilsett.hivolda.no/ak/BSS/Busetnadssoge.html" TargetMode="External"/><Relationship Id="rId2" Type="http://schemas.openxmlformats.org/officeDocument/2006/relationships/hyperlink" Target="http://arkivverket.n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okalhistorie.no/" TargetMode="External"/><Relationship Id="rId11" Type="http://schemas.openxmlformats.org/officeDocument/2006/relationships/hyperlink" Target="http://www.pop.umn.edu/" TargetMode="External"/><Relationship Id="rId5" Type="http://schemas.openxmlformats.org/officeDocument/2006/relationships/hyperlink" Target="http://nr.no/" TargetMode="External"/><Relationship Id="rId10" Type="http://schemas.openxmlformats.org/officeDocument/2006/relationships/hyperlink" Target="http://iisg.nl/" TargetMode="External"/><Relationship Id="rId4" Type="http://schemas.openxmlformats.org/officeDocument/2006/relationships/hyperlink" Target="http://uio.no/" TargetMode="External"/><Relationship Id="rId9" Type="http://schemas.openxmlformats.org/officeDocument/2006/relationships/hyperlink" Target="http://www.ddb.umu.s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2565400"/>
            <a:ext cx="7816877" cy="8636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Historical population register 1801-1964</a:t>
            </a:r>
            <a:br>
              <a:rPr lang="en-US" sz="2400" dirty="0" smtClean="0"/>
            </a:br>
            <a:endParaRPr lang="en-US" sz="3200" dirty="0"/>
          </a:p>
        </p:txBody>
      </p:sp>
      <p:pic>
        <p:nvPicPr>
          <p:cNvPr id="2052" name="Picture 4" descr="unilogo_m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410200"/>
            <a:ext cx="1181100" cy="1181100"/>
          </a:xfrm>
          <a:prstGeom prst="rect">
            <a:avLst/>
          </a:prstGeom>
          <a:noFill/>
        </p:spPr>
      </p:pic>
      <p:pic>
        <p:nvPicPr>
          <p:cNvPr id="2053" name="Picture 5" descr="logo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5257800"/>
            <a:ext cx="1165225" cy="13716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928794" y="5719227"/>
            <a:ext cx="5410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nb-NO" dirty="0"/>
              <a:t>Gunnar Thorvaldsen</a:t>
            </a:r>
          </a:p>
          <a:p>
            <a:pPr algn="ctr"/>
            <a:r>
              <a:rPr lang="nb-NO" sz="2400" dirty="0"/>
              <a:t>Registreringssentral for historiske </a:t>
            </a:r>
            <a:r>
              <a:rPr lang="nb-NO" sz="2400" dirty="0" smtClean="0"/>
              <a:t>data</a:t>
            </a:r>
          </a:p>
          <a:p>
            <a:pPr algn="ctr"/>
            <a:endParaRPr lang="nb-NO" sz="2400" dirty="0" smtClean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508125" y="46894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8860" y="214290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Guelph Conference on Record Linkage</a:t>
            </a:r>
            <a:endParaRPr lang="en-US" dirty="0" smtClean="0"/>
          </a:p>
          <a:p>
            <a:pPr algn="ctr"/>
            <a:r>
              <a:rPr lang="nb-NO" dirty="0" smtClean="0"/>
              <a:t>June 2010</a:t>
            </a:r>
            <a:endParaRPr lang="nb-NO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643570" y="3214686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(1700 – 2010)</a:t>
            </a:r>
            <a:endParaRPr lang="nb-NO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linkage</a:t>
            </a:r>
            <a:r>
              <a:rPr lang="nb-NO" dirty="0" smtClean="0"/>
              <a:t> problems</a:t>
            </a:r>
            <a:endParaRPr lang="en-GB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400" dirty="0" err="1" smtClean="0"/>
              <a:t>Representativity</a:t>
            </a:r>
            <a:r>
              <a:rPr lang="en-GB" sz="2400" dirty="0" smtClean="0"/>
              <a:t> of the digitized parishes, first letter name groups etc.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400" dirty="0" smtClean="0"/>
              <a:t>Over- and under-enumeration of vital events and household members, including data entry errors.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400" dirty="0" smtClean="0"/>
              <a:t>Missed links and wrong links.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400" dirty="0" smtClean="0"/>
              <a:t>Population censoring errors.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400" dirty="0" smtClean="0"/>
              <a:t>Study group selection bias (too few migrants etc).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400" dirty="0" smtClean="0"/>
              <a:t>Failure to cover entire life spans (</a:t>
            </a:r>
            <a:r>
              <a:rPr lang="en-GB" sz="2400" dirty="0" err="1" smtClean="0"/>
              <a:t>Umeå</a:t>
            </a:r>
            <a:r>
              <a:rPr lang="en-GB" sz="2400" dirty="0" smtClean="0"/>
              <a:t>, Stockholm).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400" dirty="0" smtClean="0"/>
              <a:t>No unique id numbers before the Central Population Register in 1964 (Norway &lt;&gt;Sweden)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42910" y="357166"/>
          <a:ext cx="8001056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100010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days: N = 1980 (74 %)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2594"/>
          </a:xfrm>
        </p:spPr>
        <p:txBody>
          <a:bodyPr/>
          <a:lstStyle/>
          <a:p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standardization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285992"/>
            <a:ext cx="8186766" cy="2543180"/>
          </a:xfrm>
        </p:spPr>
        <p:txBody>
          <a:bodyPr/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Graphemic</a:t>
            </a:r>
            <a:r>
              <a:rPr lang="en-US" sz="1200" dirty="0" smtClean="0"/>
              <a:t> level 		B. Phonemic level		C. Lexicographic level</a:t>
            </a:r>
            <a:endParaRPr lang="nb-NO" sz="1200" dirty="0" smtClean="0"/>
          </a:p>
          <a:p>
            <a:r>
              <a:rPr lang="en-US" sz="1200" dirty="0" smtClean="0"/>
              <a:t>Orthographic variants		Linguistic variants </a:t>
            </a:r>
            <a:endParaRPr lang="nb-NO" sz="1200" dirty="0" smtClean="0"/>
          </a:p>
          <a:p>
            <a:r>
              <a:rPr lang="en-US" sz="1200" dirty="0" smtClean="0"/>
              <a:t> </a:t>
            </a:r>
            <a:endParaRPr lang="nb-NO" sz="1200" dirty="0" smtClean="0"/>
          </a:p>
          <a:p>
            <a:r>
              <a:rPr lang="en-US" sz="1200" dirty="0" err="1" smtClean="0"/>
              <a:t>Caroles</a:t>
            </a:r>
            <a:r>
              <a:rPr lang="en-US" sz="1200" dirty="0" smtClean="0"/>
              <a:t>	5		</a:t>
            </a:r>
            <a:r>
              <a:rPr lang="en-US" sz="1200" dirty="0" err="1" smtClean="0"/>
              <a:t>Karoles</a:t>
            </a:r>
            <a:r>
              <a:rPr lang="en-US" sz="1200" dirty="0" smtClean="0"/>
              <a:t>	51		</a:t>
            </a:r>
            <a:r>
              <a:rPr lang="en-US" sz="1200" dirty="0" err="1" smtClean="0"/>
              <a:t>Karolus</a:t>
            </a:r>
            <a:r>
              <a:rPr lang="en-US" sz="1200" dirty="0" smtClean="0"/>
              <a:t>	391</a:t>
            </a:r>
            <a:endParaRPr lang="nb-NO" sz="1200" dirty="0" smtClean="0"/>
          </a:p>
          <a:p>
            <a:r>
              <a:rPr lang="en-US" sz="1200" dirty="0" err="1" smtClean="0"/>
              <a:t>Carolus</a:t>
            </a:r>
            <a:r>
              <a:rPr lang="en-US" sz="1200" dirty="0" smtClean="0"/>
              <a:t>	107		</a:t>
            </a:r>
            <a:r>
              <a:rPr lang="en-US" sz="1200" dirty="0" err="1" smtClean="0"/>
              <a:t>Karolus</a:t>
            </a:r>
            <a:r>
              <a:rPr lang="en-US" sz="1200" dirty="0" smtClean="0"/>
              <a:t>	340</a:t>
            </a:r>
            <a:endParaRPr lang="nb-NO" sz="1200" dirty="0" smtClean="0"/>
          </a:p>
          <a:p>
            <a:r>
              <a:rPr lang="en-US" sz="1200" dirty="0" err="1" smtClean="0"/>
              <a:t>Charolus</a:t>
            </a:r>
            <a:r>
              <a:rPr lang="en-US" sz="1200" dirty="0" smtClean="0"/>
              <a:t> 2				</a:t>
            </a:r>
            <a:endParaRPr lang="nb-NO" sz="1200" dirty="0" smtClean="0"/>
          </a:p>
          <a:p>
            <a:r>
              <a:rPr lang="en-US" sz="1200" dirty="0" err="1" smtClean="0"/>
              <a:t>Karoles</a:t>
            </a:r>
            <a:r>
              <a:rPr lang="en-US" sz="1200" dirty="0" smtClean="0"/>
              <a:t>	46		</a:t>
            </a:r>
            <a:endParaRPr lang="nb-NO" sz="1200" dirty="0" smtClean="0"/>
          </a:p>
          <a:p>
            <a:r>
              <a:rPr lang="en-US" sz="1200" u="sng" dirty="0" err="1" smtClean="0"/>
              <a:t>Karolus</a:t>
            </a:r>
            <a:r>
              <a:rPr lang="en-US" sz="1200" u="sng" dirty="0" smtClean="0"/>
              <a:t>	231				</a:t>
            </a:r>
            <a:endParaRPr lang="nb-NO" sz="1200" dirty="0" smtClean="0"/>
          </a:p>
          <a:p>
            <a:r>
              <a:rPr lang="en-US" sz="1200" u="sng" dirty="0" smtClean="0"/>
              <a:t>5 variants 391		2 variants	391		1 variant	391</a:t>
            </a:r>
            <a:endParaRPr lang="nb-NO" sz="1200" dirty="0" smtClean="0"/>
          </a:p>
          <a:p>
            <a:r>
              <a:rPr lang="en-US" sz="1200" dirty="0" smtClean="0"/>
              <a:t> </a:t>
            </a:r>
            <a:endParaRPr lang="nb-NO" sz="1200" dirty="0" smtClean="0"/>
          </a:p>
          <a:p>
            <a:r>
              <a:rPr lang="en-US" sz="1200" dirty="0" smtClean="0"/>
              <a:t>Table 1: A three level model of name variants </a:t>
            </a:r>
            <a:endParaRPr lang="nb-NO" sz="1200" dirty="0" smtClean="0"/>
          </a:p>
          <a:p>
            <a:endParaRPr lang="nb-NO" dirty="0" smtClean="0"/>
          </a:p>
          <a:p>
            <a:pPr>
              <a:buNone/>
            </a:pPr>
            <a:r>
              <a:rPr lang="nb-NO" dirty="0" smtClean="0"/>
              <a:t>+ </a:t>
            </a:r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standardization</a:t>
            </a:r>
            <a:r>
              <a:rPr lang="nb-NO" dirty="0" smtClean="0"/>
              <a:t> </a:t>
            </a:r>
            <a:r>
              <a:rPr lang="nb-NO" dirty="0" err="1" smtClean="0"/>
              <a:t>algorithms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571612"/>
            <a:ext cx="743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Prof</a:t>
            </a:r>
            <a:r>
              <a:rPr lang="nb-NO" dirty="0" smtClean="0"/>
              <a:t> Gulbrand </a:t>
            </a:r>
            <a:r>
              <a:rPr lang="nb-NO" dirty="0" err="1" smtClean="0"/>
              <a:t>Alhaug</a:t>
            </a:r>
            <a:r>
              <a:rPr lang="nb-NO" dirty="0" smtClean="0"/>
              <a:t>, </a:t>
            </a:r>
            <a:r>
              <a:rPr lang="nb-NO" dirty="0" err="1" smtClean="0"/>
              <a:t>UiTø</a:t>
            </a:r>
            <a:r>
              <a:rPr lang="nb-NO" dirty="0" smtClean="0"/>
              <a:t> has </a:t>
            </a:r>
            <a:r>
              <a:rPr lang="nb-NO" dirty="0" err="1" smtClean="0"/>
              <a:t>standardized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censuses</a:t>
            </a:r>
            <a:r>
              <a:rPr lang="nb-NO" dirty="0" smtClean="0"/>
              <a:t> 1801-1900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785794"/>
          </a:xfrm>
        </p:spPr>
        <p:txBody>
          <a:bodyPr/>
          <a:lstStyle/>
          <a:p>
            <a:pPr algn="l" eaLnBrk="1" hangingPunct="1"/>
            <a:r>
              <a:rPr lang="en-US" sz="3200" b="1" dirty="0" smtClean="0"/>
              <a:t>NAPP - North Atlantic Population Project</a:t>
            </a:r>
            <a:endParaRPr lang="en-US" sz="4000" dirty="0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1406" y="1357275"/>
            <a:ext cx="5429288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Britain 	1881 	29 mill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Canada 	1881 	4.3 mill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USA		1880 	50 mill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Iceland 	1703	50000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/>
              <a:t>			</a:t>
            </a:r>
            <a:r>
              <a:rPr lang="en-US" sz="2000" dirty="0" smtClean="0">
                <a:solidFill>
                  <a:schemeClr val="tx2"/>
                </a:solidFill>
              </a:rPr>
              <a:t>1880 	70000				1901 	72000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Norway 	1865 	1.7 mill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/>
              <a:t>			1875   1/3 </a:t>
            </a:r>
            <a:r>
              <a:rPr lang="en-US" sz="2000" dirty="0" smtClean="0">
                <a:solidFill>
                  <a:srgbClr val="C00000"/>
                </a:solidFill>
              </a:rPr>
              <a:t>-&gt; 1/2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/>
              <a:t>			1900	2.2 mill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/>
              <a:t>			</a:t>
            </a:r>
            <a:r>
              <a:rPr lang="en-US" sz="2000" dirty="0" smtClean="0">
                <a:solidFill>
                  <a:srgbClr val="C00000"/>
                </a:solidFill>
              </a:rPr>
              <a:t>1910  	2.4 mill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Sweden	1900	4.9 mill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Denmark, Iceland, Norway 1801 	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			1 + 0,05 + 0,9 mill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dirty="0" err="1" smtClean="0">
                <a:solidFill>
                  <a:srgbClr val="C00000"/>
                </a:solidFill>
              </a:rPr>
              <a:t>Emigration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harbour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protocols</a:t>
            </a:r>
            <a:r>
              <a:rPr lang="nb-NO" dirty="0" smtClean="0">
                <a:solidFill>
                  <a:srgbClr val="C00000"/>
                </a:solidFill>
              </a:rPr>
              <a:t>  0,83 mill</a:t>
            </a:r>
            <a:endParaRPr lang="en-US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642918"/>
            <a:ext cx="10982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latin typeface="Times New Roman" pitchFamily="18" charset="0"/>
              </a:rPr>
              <a:t>2001-2005, </a:t>
            </a:r>
            <a:r>
              <a:rPr lang="en-US" sz="2800" dirty="0" smtClean="0">
                <a:latin typeface="Times New Roman" pitchFamily="18" charset="0"/>
              </a:rPr>
              <a:t>2006-2009: Integrated </a:t>
            </a:r>
            <a:r>
              <a:rPr lang="en-US" sz="2800" dirty="0">
                <a:latin typeface="Times New Roman" pitchFamily="18" charset="0"/>
              </a:rPr>
              <a:t>with constructed variables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714620"/>
            <a:ext cx="35814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86391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86322"/>
            <a:ext cx="86010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-1214470"/>
            <a:ext cx="9103515" cy="87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428992" cy="6083320"/>
          </a:xfrm>
        </p:spPr>
        <p:txBody>
          <a:bodyPr/>
          <a:lstStyle/>
          <a:p>
            <a:r>
              <a:rPr lang="nb-NO" sz="3600" dirty="0" err="1" smtClean="0"/>
              <a:t>Community</a:t>
            </a:r>
            <a:r>
              <a:rPr lang="nb-NO" sz="3600" dirty="0" smtClean="0"/>
              <a:t> </a:t>
            </a:r>
            <a:r>
              <a:rPr lang="nb-NO" sz="3600" dirty="0" err="1" smtClean="0"/>
              <a:t>history</a:t>
            </a:r>
            <a:r>
              <a:rPr lang="nb-NO" sz="3600" dirty="0" smtClean="0"/>
              <a:t> </a:t>
            </a:r>
            <a:r>
              <a:rPr lang="nb-NO" sz="3600" dirty="0" err="1" smtClean="0"/>
              <a:t>books</a:t>
            </a:r>
            <a:r>
              <a:rPr lang="nb-NO" sz="3600" dirty="0" smtClean="0"/>
              <a:t> </a:t>
            </a:r>
            <a:r>
              <a:rPr lang="nb-NO" sz="3600" dirty="0" err="1" smtClean="0"/>
              <a:t>with</a:t>
            </a:r>
            <a:r>
              <a:rPr lang="nb-NO" sz="3600" dirty="0" smtClean="0"/>
              <a:t> </a:t>
            </a:r>
            <a:r>
              <a:rPr lang="nb-NO" sz="3600" dirty="0" err="1" smtClean="0"/>
              <a:t>genealogy</a:t>
            </a:r>
            <a:r>
              <a:rPr lang="nb-NO" sz="3600" dirty="0" smtClean="0"/>
              <a:t> </a:t>
            </a:r>
            <a:r>
              <a:rPr lang="nb-NO" sz="3600" dirty="0" err="1" smtClean="0"/>
              <a:t>based</a:t>
            </a:r>
            <a:r>
              <a:rPr lang="nb-NO" sz="3600" dirty="0" smtClean="0"/>
              <a:t> </a:t>
            </a:r>
            <a:r>
              <a:rPr lang="nb-NO" sz="3600" dirty="0" err="1" smtClean="0"/>
              <a:t>on</a:t>
            </a:r>
            <a:r>
              <a:rPr lang="nb-NO" sz="3600" dirty="0" smtClean="0"/>
              <a:t> </a:t>
            </a:r>
            <a:r>
              <a:rPr lang="nb-NO" sz="3600" dirty="0" err="1" smtClean="0"/>
              <a:t>relational</a:t>
            </a:r>
            <a:r>
              <a:rPr lang="nb-NO" sz="3600" dirty="0" smtClean="0"/>
              <a:t> database</a:t>
            </a:r>
            <a:endParaRPr lang="nb-NO" sz="3600" dirty="0"/>
          </a:p>
        </p:txBody>
      </p:sp>
      <p:pic>
        <p:nvPicPr>
          <p:cNvPr id="99330" name="Picture 2" descr="http://tilsett.hivolda.no/ak/BSS/Sulasoga-bd1-s-3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12" y="-642966"/>
            <a:ext cx="5429288" cy="7621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903996" cy="63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85851" y="8"/>
          <a:ext cx="7643866" cy="6857995"/>
        </p:xfrm>
        <a:graphic>
          <a:graphicData uri="http://schemas.openxmlformats.org/drawingml/2006/table">
            <a:tbl>
              <a:tblPr/>
              <a:tblGrid>
                <a:gridCol w="2142043"/>
                <a:gridCol w="1701897"/>
                <a:gridCol w="469489"/>
                <a:gridCol w="630876"/>
                <a:gridCol w="2699561"/>
              </a:tblGrid>
              <a:tr h="2385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Sources and tables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Time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Linked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Comments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Buried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1733-1900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5519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Baptized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1733-1900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10181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Married (church)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1733-1900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2172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Plus 5 civil marriages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Confirmed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1736-1900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6280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Missing 1780-86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Migrants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1791-1816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Only young men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Out-migrants</a:t>
                      </a:r>
                    </a:p>
                  </a:txBody>
                  <a:tcPr marL="6553" marR="6553" marT="6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1816-1900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1428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In-migrants</a:t>
                      </a:r>
                    </a:p>
                  </a:txBody>
                  <a:tcPr marL="6553" marR="6553" marT="6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1816-1900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488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Emigrants (overseas)</a:t>
                      </a:r>
                    </a:p>
                  </a:txBody>
                  <a:tcPr marL="6553" marR="6553" marT="6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1868-1900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860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Stillborn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1803-1817, 1829-1900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267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Introduction after birth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1750-1787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Vaccinated (smallpox)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1814-1867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3086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Extra tax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1762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984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97,5%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&gt;12 years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Census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1801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1680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97,1%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Census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1865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3171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94,5%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With 406 out-migrants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Census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1875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3428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90,1%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jure. Only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parts of Norway (209)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Census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1900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3722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93,4%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 jure. With 654 out-migrants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latin typeface="Times New Roman"/>
                        </a:rPr>
                        <a:t>Census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latin typeface="Times New Roman"/>
                        </a:rPr>
                        <a:t>1910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latin typeface="Times New Roman"/>
                        </a:rPr>
                        <a:t>4019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81 %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de jure. To be added outside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Rendalen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(1021)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Register of landed property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1723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Including inland fisheries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Register of landed property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1838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Register of landed property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1886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744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Register of landed property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1903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Farm tax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1802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159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Statistical census (farms)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1825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Statistical census (farms)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1845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Court journals (farms)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1730-1820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2940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From court books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512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1801-1896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9204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From case registers, includes duplicates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Court journals (civil and public cases)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1763-1797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710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not linked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Military rolls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1821-1854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914</a:t>
                      </a:r>
                    </a:p>
                  </a:txBody>
                  <a:tcPr marL="6553" marR="6553" marT="65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5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Probate registers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1675-1893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747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335 includes distribution of inheritance</a:t>
                      </a:r>
                    </a:p>
                  </a:txBody>
                  <a:tcPr marL="6553" marR="6553" marT="6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928670"/>
            <a:ext cx="102463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Church</a:t>
            </a:r>
            <a:endParaRPr lang="nb-NO" dirty="0" smtClean="0"/>
          </a:p>
          <a:p>
            <a:r>
              <a:rPr lang="nb-NO" dirty="0" err="1" smtClean="0"/>
              <a:t>records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Cross-</a:t>
            </a:r>
          </a:p>
          <a:p>
            <a:r>
              <a:rPr lang="nb-NO" dirty="0" err="1" smtClean="0"/>
              <a:t>sectional</a:t>
            </a:r>
            <a:endParaRPr lang="nb-NO" dirty="0" smtClean="0"/>
          </a:p>
          <a:p>
            <a:r>
              <a:rPr lang="nb-NO" dirty="0" err="1" smtClean="0"/>
              <a:t>records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Farm</a:t>
            </a:r>
          </a:p>
          <a:p>
            <a:r>
              <a:rPr lang="nb-NO" dirty="0" err="1" smtClean="0"/>
              <a:t>records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Other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sz="2800" dirty="0" smtClean="0"/>
              <a:t>Population to be contained in population register</a:t>
            </a:r>
            <a:br>
              <a:rPr lang="en-US" sz="2800" dirty="0" smtClean="0"/>
            </a:br>
            <a:r>
              <a:rPr lang="en-US" sz="2800" dirty="0" smtClean="0"/>
              <a:t>by period of privacy protection </a:t>
            </a:r>
            <a:endParaRPr lang="nb-NO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29321" y="1071546"/>
          <a:ext cx="2857488" cy="2714643"/>
        </p:xfrm>
        <a:graphic>
          <a:graphicData uri="http://schemas.openxmlformats.org/drawingml/2006/table">
            <a:tbl>
              <a:tblPr/>
              <a:tblGrid>
                <a:gridCol w="920533"/>
                <a:gridCol w="1016422"/>
                <a:gridCol w="920533"/>
              </a:tblGrid>
              <a:tr h="571503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 err="1">
                          <a:latin typeface="Arial Unicode MS"/>
                        </a:rPr>
                        <a:t>Population</a:t>
                      </a:r>
                      <a:r>
                        <a:rPr lang="nb-NO" sz="1000" b="0" i="0" u="none" strike="noStrike" dirty="0">
                          <a:latin typeface="Arial Unicode MS"/>
                        </a:rPr>
                        <a:t> per </a:t>
                      </a:r>
                      <a:r>
                        <a:rPr lang="nb-NO" sz="1000" b="0" i="0" u="none" strike="noStrike" dirty="0" err="1">
                          <a:latin typeface="Arial Unicode MS"/>
                        </a:rPr>
                        <a:t>period</a:t>
                      </a:r>
                      <a:endParaRPr lang="nb-NO" sz="1000" b="0" i="0" u="none" strike="noStrike" dirty="0">
                        <a:latin typeface="Arial Unicode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latin typeface="Arial"/>
                        </a:rPr>
                        <a:t>Natives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err="1">
                          <a:latin typeface="Arial"/>
                        </a:rPr>
                        <a:t>In-migrants</a:t>
                      </a:r>
                      <a:endParaRPr lang="nb-NO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latin typeface="Arial Unicode MS"/>
                        </a:rPr>
                        <a:t>-&gt; 1801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latin typeface="Arial"/>
                        </a:rPr>
                        <a:t>880000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latin typeface="Arial"/>
                        </a:rPr>
                        <a:t>5000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latin typeface="Arial Unicode MS"/>
                        </a:rPr>
                        <a:t>1801-1910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latin typeface="Arial"/>
                        </a:rPr>
                        <a:t>5088464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latin typeface="Arial"/>
                        </a:rPr>
                        <a:t>70000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latin typeface="Arial Unicode MS"/>
                        </a:rPr>
                        <a:t>1911-1930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latin typeface="Arial"/>
                        </a:rPr>
                        <a:t>1174656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latin typeface="Arial"/>
                        </a:rPr>
                        <a:t>10000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latin typeface="Arial Unicode MS"/>
                        </a:rPr>
                        <a:t>1931-1963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latin typeface="Arial"/>
                        </a:rPr>
                        <a:t>1867980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latin typeface="Arial"/>
                        </a:rPr>
                        <a:t>89614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latin typeface="Arial Unicode MS"/>
                        </a:rPr>
                        <a:t>1964 -&gt;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latin typeface="Arial"/>
                        </a:rPr>
                        <a:t>2688790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 smtClean="0">
                          <a:latin typeface="Arial"/>
                        </a:rPr>
                        <a:t>500000</a:t>
                      </a:r>
                      <a:endParaRPr lang="nb-NO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latin typeface="Arial Unicode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latin typeface="Arial"/>
                        </a:rPr>
                        <a:t>11699890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 smtClean="0">
                          <a:latin typeface="Arial"/>
                        </a:rPr>
                        <a:t>750000</a:t>
                      </a:r>
                      <a:endParaRPr lang="nb-NO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2357430"/>
          <a:ext cx="6786578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Characteristics of a population registry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It is longitudinal in the sense that it maintains a continuously updated overview of the population in an administrative geographic area. </a:t>
            </a:r>
          </a:p>
          <a:p>
            <a:r>
              <a:rPr lang="en-US" sz="1800" dirty="0" smtClean="0"/>
              <a:t>Records about migrants are linked together when they move inside the administrative area, ideally also when they cross its administrative borders. </a:t>
            </a:r>
          </a:p>
          <a:p>
            <a:r>
              <a:rPr lang="en-US" sz="1800" dirty="0" smtClean="0"/>
              <a:t>The population registry is often based on census records and reports about vital events, linking these together at the individual level and ideally in addition to record information about migration</a:t>
            </a:r>
          </a:p>
          <a:p>
            <a:r>
              <a:rPr lang="en-US" sz="1800" dirty="0" smtClean="0"/>
              <a:t>The composition of the population and the whereabouts of the individuals are documented more or less continuously. </a:t>
            </a:r>
            <a:endParaRPr lang="nb-NO" sz="1800" dirty="0" smtClean="0"/>
          </a:p>
          <a:p>
            <a:r>
              <a:rPr lang="en-US" sz="1800" dirty="0" smtClean="0"/>
              <a:t>Modern, contemporary population registries are updated in real time so that migration and vital events are mirrored in the database as they are reported. </a:t>
            </a:r>
          </a:p>
          <a:p>
            <a:r>
              <a:rPr lang="en-US" sz="1800" dirty="0" smtClean="0"/>
              <a:t>The continuous nature of the updating of historical population registers must not be interpreted literally, </a:t>
            </a:r>
          </a:p>
          <a:p>
            <a:r>
              <a:rPr lang="en-US" sz="1800" dirty="0" smtClean="0"/>
              <a:t>There may be underreporting of events, especially of co-habitation, illegal in-migration or short-distance mobility.</a:t>
            </a:r>
            <a:endParaRPr lang="nb-NO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Limited </a:t>
            </a:r>
            <a:r>
              <a:rPr lang="nb-NO" sz="2800" dirty="0" err="1" smtClean="0"/>
              <a:t>access</a:t>
            </a:r>
            <a:r>
              <a:rPr lang="nb-NO" sz="2800" dirty="0" smtClean="0"/>
              <a:t> due to </a:t>
            </a:r>
            <a:r>
              <a:rPr lang="nb-NO" sz="2800" dirty="0" err="1"/>
              <a:t>confidentiality</a:t>
            </a:r>
            <a:r>
              <a:rPr lang="nb-NO" sz="2800" dirty="0"/>
              <a:t> 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in 20th </a:t>
            </a:r>
            <a:r>
              <a:rPr lang="nb-NO" sz="2800" dirty="0" err="1" smtClean="0"/>
              <a:t>century</a:t>
            </a:r>
            <a:r>
              <a:rPr lang="nb-NO" sz="2800" dirty="0" smtClean="0"/>
              <a:t>  microdata</a:t>
            </a:r>
            <a:endParaRPr lang="en-GB" sz="2800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641475"/>
          <a:ext cx="8229600" cy="4443413"/>
        </p:xfrm>
        <a:graphic>
          <a:graphicData uri="http://schemas.openxmlformats.org/presentationml/2006/ole">
            <p:oleObj spid="_x0000_s86018" name="Chart" r:id="rId3" imgW="5734033" imgH="309548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14668"/>
            <a:ext cx="10001250" cy="1103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HBR – </a:t>
            </a:r>
            <a:r>
              <a:rPr lang="nb-NO" sz="3600" dirty="0" err="1" smtClean="0"/>
              <a:t>Historical</a:t>
            </a:r>
            <a:r>
              <a:rPr lang="nb-NO" sz="3600" dirty="0" smtClean="0"/>
              <a:t> </a:t>
            </a:r>
            <a:r>
              <a:rPr lang="nb-NO" sz="3600" dirty="0" err="1" smtClean="0"/>
              <a:t>Population</a:t>
            </a:r>
            <a:r>
              <a:rPr lang="nb-NO" sz="3600" dirty="0" smtClean="0"/>
              <a:t> Register</a:t>
            </a:r>
            <a:br>
              <a:rPr lang="nb-NO" sz="3600" dirty="0" smtClean="0"/>
            </a:b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2800" dirty="0" err="1" smtClean="0"/>
              <a:t>Summary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3257559"/>
          </a:xfrm>
        </p:spPr>
        <p:txBody>
          <a:bodyPr/>
          <a:lstStyle/>
          <a:p>
            <a:endParaRPr lang="nb-NO" sz="2400" dirty="0" smtClean="0"/>
          </a:p>
          <a:p>
            <a:r>
              <a:rPr lang="nb-NO" sz="2400" dirty="0" err="1" smtClean="0"/>
              <a:t>Use</a:t>
            </a:r>
            <a:r>
              <a:rPr lang="nb-NO" sz="2400" dirty="0" smtClean="0"/>
              <a:t>: Research, </a:t>
            </a:r>
            <a:r>
              <a:rPr lang="nb-NO" sz="2400" dirty="0" err="1" smtClean="0"/>
              <a:t>genealogy</a:t>
            </a:r>
            <a:r>
              <a:rPr lang="nb-NO" sz="2400" dirty="0" smtClean="0"/>
              <a:t>, </a:t>
            </a:r>
            <a:r>
              <a:rPr lang="nb-NO" sz="2400" dirty="0" err="1" smtClean="0"/>
              <a:t>teaching</a:t>
            </a:r>
            <a:endParaRPr lang="nb-NO" sz="2400" dirty="0" smtClean="0"/>
          </a:p>
          <a:p>
            <a:r>
              <a:rPr lang="nb-NO" sz="2400" dirty="0" err="1" smtClean="0"/>
              <a:t>Researchers</a:t>
            </a:r>
            <a:r>
              <a:rPr lang="nb-NO" sz="2400" dirty="0" smtClean="0"/>
              <a:t>: Social Scientists, </a:t>
            </a:r>
            <a:r>
              <a:rPr lang="nb-NO" sz="2400" dirty="0" err="1" smtClean="0"/>
              <a:t>economists</a:t>
            </a:r>
            <a:r>
              <a:rPr lang="nb-NO" sz="2400" dirty="0" smtClean="0"/>
              <a:t>, </a:t>
            </a:r>
            <a:r>
              <a:rPr lang="nb-NO" sz="2400" dirty="0" err="1" smtClean="0"/>
              <a:t>historians</a:t>
            </a:r>
            <a:endParaRPr lang="nb-NO" sz="2400" dirty="0" smtClean="0"/>
          </a:p>
          <a:p>
            <a:r>
              <a:rPr lang="nb-NO" sz="2400" dirty="0" err="1" smtClean="0"/>
              <a:t>Periods</a:t>
            </a:r>
            <a:r>
              <a:rPr lang="nb-NO" sz="2400" dirty="0" smtClean="0"/>
              <a:t>: 1801-1910, 1910-1964 1964 -&gt;</a:t>
            </a:r>
          </a:p>
          <a:p>
            <a:r>
              <a:rPr lang="nb-NO" sz="2400" dirty="0" err="1" smtClean="0"/>
              <a:t>Geographic</a:t>
            </a:r>
            <a:r>
              <a:rPr lang="nb-NO" sz="2400" dirty="0" smtClean="0"/>
              <a:t> areas: </a:t>
            </a:r>
            <a:r>
              <a:rPr lang="nb-NO" sz="2400" dirty="0" err="1" smtClean="0"/>
              <a:t>Nation</a:t>
            </a:r>
            <a:r>
              <a:rPr lang="nb-NO" sz="2400" dirty="0" smtClean="0"/>
              <a:t>, regions, </a:t>
            </a:r>
            <a:r>
              <a:rPr lang="nb-NO" sz="2400" dirty="0" err="1" smtClean="0"/>
              <a:t>municipalities</a:t>
            </a:r>
            <a:endParaRPr lang="nb-NO" sz="2400" dirty="0" smtClean="0"/>
          </a:p>
          <a:p>
            <a:r>
              <a:rPr lang="nb-NO" sz="2400" dirty="0" smtClean="0"/>
              <a:t>Problems: </a:t>
            </a:r>
            <a:r>
              <a:rPr lang="nb-NO" sz="2400" dirty="0" err="1" smtClean="0"/>
              <a:t>Transkription</a:t>
            </a:r>
            <a:r>
              <a:rPr lang="nb-NO" sz="2400" dirty="0" smtClean="0"/>
              <a:t>, </a:t>
            </a:r>
            <a:r>
              <a:rPr lang="nb-NO" sz="2400" dirty="0" err="1" smtClean="0"/>
              <a:t>record</a:t>
            </a:r>
            <a:r>
              <a:rPr lang="nb-NO" sz="2400" dirty="0" smtClean="0"/>
              <a:t> </a:t>
            </a:r>
            <a:r>
              <a:rPr lang="nb-NO" sz="2400" dirty="0" err="1" smtClean="0"/>
              <a:t>linkage</a:t>
            </a:r>
            <a:r>
              <a:rPr lang="nb-NO" sz="2400" dirty="0" smtClean="0"/>
              <a:t>, personal </a:t>
            </a:r>
            <a:r>
              <a:rPr lang="nb-NO" sz="2400" dirty="0" err="1" smtClean="0"/>
              <a:t>privacy</a:t>
            </a:r>
            <a:endParaRPr lang="nb-NO" sz="2400" dirty="0" smtClean="0"/>
          </a:p>
          <a:p>
            <a:endParaRPr lang="nb-NO" sz="2400" dirty="0" smtClean="0"/>
          </a:p>
          <a:p>
            <a:endParaRPr lang="nb-N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Historical nominative data in Norway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2133600"/>
            <a:ext cx="8731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nb-NO" sz="1200">
                <a:latin typeface="Times New Roman" pitchFamily="18" charset="0"/>
              </a:rPr>
              <a:t>Male census	        	Censuses</a:t>
            </a:r>
          </a:p>
          <a:p>
            <a:pPr eaLnBrk="0" hangingPunct="0"/>
            <a:r>
              <a:rPr lang="nb-NO" sz="1200">
                <a:latin typeface="Times New Roman" pitchFamily="18" charset="0"/>
              </a:rPr>
              <a:t>1660s	           	 1801	     1865, </a:t>
            </a:r>
            <a:r>
              <a:rPr lang="nb-NO" sz="1200">
                <a:solidFill>
                  <a:srgbClr val="000000"/>
                </a:solidFill>
                <a:latin typeface="Times New Roman" pitchFamily="18" charset="0"/>
              </a:rPr>
              <a:t>1875, 1890, 1900. 1907(1910, 1920, 1930, 1946, 1950, 1960, 1970, 1980, 1990. 2001</a:t>
            </a:r>
            <a:endParaRPr lang="nb-NO" sz="800">
              <a:latin typeface="Times New Roman" pitchFamily="18" charset="0"/>
            </a:endParaRPr>
          </a:p>
          <a:p>
            <a:pPr eaLnBrk="0" hangingPunct="0"/>
            <a:r>
              <a:rPr lang="nb-NO" sz="800">
                <a:latin typeface="Times New Roman" pitchFamily="18" charset="0"/>
              </a:rPr>
              <a:t>_________|___________________________1_____________________1___________________________________|________________________________________________________________________</a:t>
            </a:r>
          </a:p>
          <a:p>
            <a:pPr eaLnBrk="0" hangingPunct="0"/>
            <a:r>
              <a:rPr lang="nb-NO" sz="800">
                <a:latin typeface="Times New Roman" pitchFamily="18" charset="0"/>
              </a:rPr>
              <a:t>|		        |</a:t>
            </a:r>
          </a:p>
          <a:p>
            <a:pPr eaLnBrk="0" hangingPunct="0"/>
            <a:r>
              <a:rPr lang="nb-NO" sz="1200">
                <a:latin typeface="Times New Roman" pitchFamily="18" charset="0"/>
              </a:rPr>
              <a:t>Church records	   (forms)	Farm tax lists</a:t>
            </a:r>
          </a:p>
          <a:p>
            <a:pPr eaLnBrk="0" hangingPunct="0"/>
            <a:r>
              <a:rPr lang="nb-NO" sz="1200">
                <a:latin typeface="Times New Roman" pitchFamily="18" charset="0"/>
              </a:rPr>
              <a:t>Andebu 1623		   1812)	1832, 1886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47800" y="4038600"/>
            <a:ext cx="63273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latin typeface="Times New Roman" pitchFamily="18" charset="0"/>
              </a:rPr>
              <a:t>Censuses</a:t>
            </a:r>
            <a:endParaRPr lang="en-US" sz="2400" dirty="0">
              <a:latin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Male 1660-, 1701</a:t>
            </a: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Numeric 1769, 1815-1855</a:t>
            </a: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Nominative, public 1801, 1865, 1875, </a:t>
            </a:r>
            <a:r>
              <a:rPr lang="en-US" sz="2400" dirty="0" smtClean="0">
                <a:latin typeface="Times New Roman" pitchFamily="18" charset="0"/>
              </a:rPr>
              <a:t>1900,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1910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Nominative, restricted </a:t>
            </a:r>
            <a:r>
              <a:rPr lang="en-US" sz="2400" dirty="0" smtClean="0">
                <a:latin typeface="Times New Roman" pitchFamily="18" charset="0"/>
              </a:rPr>
              <a:t>1920-1950</a:t>
            </a:r>
            <a:endParaRPr lang="en-US" sz="2400" dirty="0">
              <a:latin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Nominative, restricted, digital 1960-1990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nb-NO" sz="2800" dirty="0" smtClean="0"/>
              <a:t>Total </a:t>
            </a:r>
            <a:r>
              <a:rPr lang="nb-NO" sz="2800" dirty="0" err="1" smtClean="0"/>
              <a:t>number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records</a:t>
            </a:r>
            <a:r>
              <a:rPr lang="nb-NO" sz="2800" dirty="0" smtClean="0"/>
              <a:t>, and </a:t>
            </a:r>
            <a:r>
              <a:rPr lang="nb-NO" sz="2800" dirty="0" err="1" smtClean="0"/>
              <a:t>remaining</a:t>
            </a:r>
            <a:r>
              <a:rPr lang="nb-NO" sz="2800" dirty="0" smtClean="0"/>
              <a:t> </a:t>
            </a:r>
            <a:r>
              <a:rPr lang="nb-NO" sz="2800" dirty="0" err="1" smtClean="0"/>
              <a:t>transcription</a:t>
            </a:r>
            <a:r>
              <a:rPr lang="nb-NO" sz="2800" dirty="0" smtClean="0"/>
              <a:t> </a:t>
            </a:r>
            <a:br>
              <a:rPr lang="nb-NO" sz="2800" dirty="0" smtClean="0"/>
            </a:br>
            <a:r>
              <a:rPr lang="nb-NO" sz="2800" dirty="0" smtClean="0"/>
              <a:t>in </a:t>
            </a:r>
            <a:r>
              <a:rPr lang="nb-NO" sz="2800" dirty="0" err="1" smtClean="0"/>
              <a:t>censuses</a:t>
            </a:r>
            <a:r>
              <a:rPr lang="nb-NO" sz="2800" dirty="0" smtClean="0"/>
              <a:t> and </a:t>
            </a:r>
            <a:r>
              <a:rPr lang="nb-NO" sz="2800" dirty="0" err="1" smtClean="0"/>
              <a:t>church</a:t>
            </a:r>
            <a:r>
              <a:rPr lang="nb-NO" sz="2800" dirty="0" smtClean="0"/>
              <a:t> </a:t>
            </a:r>
            <a:r>
              <a:rPr lang="nb-NO" sz="2800" dirty="0" err="1" smtClean="0"/>
              <a:t>books</a:t>
            </a:r>
            <a:r>
              <a:rPr lang="nb-NO" sz="2800" dirty="0" smtClean="0"/>
              <a:t> 19th to 20th </a:t>
            </a:r>
            <a:r>
              <a:rPr lang="nb-NO" sz="2800" dirty="0" err="1" smtClean="0"/>
              <a:t>century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71802" y="3571876"/>
          <a:ext cx="4929222" cy="3152784"/>
        </p:xfrm>
        <a:graphic>
          <a:graphicData uri="http://schemas.openxmlformats.org/drawingml/2006/table">
            <a:tbl>
              <a:tblPr/>
              <a:tblGrid>
                <a:gridCol w="1790373"/>
                <a:gridCol w="1020468"/>
                <a:gridCol w="1052357"/>
                <a:gridCol w="1066024"/>
              </a:tblGrid>
              <a:tr h="1970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Remaining transcription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0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Records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1801-1959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1801-1910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Census 1801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883603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/>
                        </a:rPr>
                        <a:t>1865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1701756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/>
                        </a:rPr>
                        <a:t>1875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1813424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latin typeface="Arial"/>
                        </a:rPr>
                        <a:t>900000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latin typeface="Arial"/>
                        </a:rPr>
                        <a:t>900000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/>
                        </a:rPr>
                        <a:t>1890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2000917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2000917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2000917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/>
                        </a:rPr>
                        <a:t>1900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2240032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2391782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1920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2649775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2649775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1930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2814194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2814194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1946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3156950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3156950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3278546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3278546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Baptisms 1801-1959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7881121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7093009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5088464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Burials     1801-1959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4508279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4057451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2981562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Weddings 1801-1959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2231793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2008614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909258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37552172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27149456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11070201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714356"/>
          <a:ext cx="5395928" cy="2962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1188" y="636588"/>
            <a:ext cx="828198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b-NO" sz="2400" b="1" dirty="0" err="1" smtClean="0"/>
              <a:t>Additional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sources</a:t>
            </a:r>
            <a:endParaRPr lang="en-US" sz="2400" b="1" dirty="0"/>
          </a:p>
          <a:p>
            <a:endParaRPr lang="en-US" sz="2400" b="1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Censuses(1769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), 1801, (1815, 1825, 1835), 1865, 1875, 1890, 1900, . . 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Almost complete church register from the mid 18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century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	Confirmations</a:t>
            </a:r>
            <a:endParaRPr lang="en-US" dirty="0"/>
          </a:p>
          <a:p>
            <a:r>
              <a:rPr lang="en-US" dirty="0" smtClean="0"/>
              <a:t>	In- and outmigration (from 1812, partial)</a:t>
            </a:r>
          </a:p>
          <a:p>
            <a:endParaRPr lang="en-US" dirty="0" smtClean="0"/>
          </a:p>
          <a:p>
            <a:r>
              <a:rPr lang="en-US" dirty="0" smtClean="0"/>
              <a:t>- Reports of births, marriages, deaths to Statistics Norway from </a:t>
            </a:r>
            <a:r>
              <a:rPr lang="en-US" dirty="0"/>
              <a:t>1866</a:t>
            </a:r>
          </a:p>
          <a:p>
            <a:r>
              <a:rPr lang="en-US" dirty="0" smtClean="0"/>
              <a:t>- Central birth register from </a:t>
            </a:r>
            <a:r>
              <a:rPr lang="en-US" dirty="0"/>
              <a:t>1916</a:t>
            </a:r>
          </a:p>
          <a:p>
            <a:r>
              <a:rPr lang="en-US" dirty="0"/>
              <a:t>- </a:t>
            </a:r>
            <a:r>
              <a:rPr lang="en-US" dirty="0" smtClean="0"/>
              <a:t>Immigration from </a:t>
            </a:r>
            <a:r>
              <a:rPr lang="en-US" dirty="0"/>
              <a:t>1916</a:t>
            </a:r>
          </a:p>
          <a:p>
            <a:endParaRPr lang="en-US" dirty="0" smtClean="0"/>
          </a:p>
          <a:p>
            <a:r>
              <a:rPr lang="en-US" dirty="0" smtClean="0"/>
              <a:t>- Local population registers from 1905 / complete 1946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Central population register from 1964</a:t>
            </a:r>
          </a:p>
          <a:p>
            <a:endParaRPr lang="en-US" dirty="0" smtClean="0"/>
          </a:p>
          <a:p>
            <a:r>
              <a:rPr lang="en-US" dirty="0" smtClean="0"/>
              <a:t>- Emigrant protocols from ca 1868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7158" y="785794"/>
            <a:ext cx="87154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Main partner: The University  of </a:t>
            </a:r>
            <a:r>
              <a:rPr lang="en-US" dirty="0" err="1" smtClean="0"/>
              <a:t>Tromsø</a:t>
            </a:r>
            <a:r>
              <a:rPr lang="en-US" dirty="0" smtClean="0"/>
              <a:t> </a:t>
            </a:r>
            <a:r>
              <a:rPr lang="en-US" dirty="0" smtClean="0"/>
              <a:t>/</a:t>
            </a:r>
            <a:r>
              <a:rPr lang="en-US" dirty="0" smtClean="0"/>
              <a:t> Norwegian Historical Data Centre</a:t>
            </a:r>
          </a:p>
          <a:p>
            <a:endParaRPr lang="en-US" dirty="0" smtClean="0"/>
          </a:p>
          <a:p>
            <a:r>
              <a:rPr lang="en-US" dirty="0" smtClean="0"/>
              <a:t>Other partners</a:t>
            </a:r>
            <a:endParaRPr lang="en-US" dirty="0"/>
          </a:p>
          <a:p>
            <a:endParaRPr lang="en-US" b="1" dirty="0"/>
          </a:p>
          <a:p>
            <a:r>
              <a:rPr lang="en-US" dirty="0" smtClean="0">
                <a:hlinkClick r:id="rId2"/>
              </a:rPr>
              <a:t>The National and Regional Archives of Norway (</a:t>
            </a:r>
            <a:r>
              <a:rPr lang="en-US" dirty="0" err="1" smtClean="0">
                <a:hlinkClick r:id="rId2"/>
              </a:rPr>
              <a:t>Arkivverket</a:t>
            </a:r>
            <a:r>
              <a:rPr lang="en-US" dirty="0" smtClean="0">
                <a:hlinkClick r:id="rId2"/>
              </a:rPr>
              <a:t>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Statistics Norway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The University of Oslo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University of Stavanger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Norwegian Computing Center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The Norwegian Institute of Local History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7"/>
              </a:rPr>
              <a:t>BSS-database (</a:t>
            </a:r>
            <a:r>
              <a:rPr lang="en-US" dirty="0" err="1" smtClean="0">
                <a:hlinkClick r:id="rId7"/>
              </a:rPr>
              <a:t>Busetnadsoge</a:t>
            </a:r>
            <a:r>
              <a:rPr lang="en-US" dirty="0" smtClean="0">
                <a:hlinkClick r:id="rId7"/>
              </a:rPr>
              <a:t>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8"/>
              </a:rPr>
              <a:t>The Norwegian Institute of Public Health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9"/>
              </a:rPr>
              <a:t>The Demographic Database at </a:t>
            </a:r>
            <a:r>
              <a:rPr lang="en-US" dirty="0" err="1" smtClean="0">
                <a:hlinkClick r:id="rId9"/>
              </a:rPr>
              <a:t>Umeå</a:t>
            </a:r>
            <a:r>
              <a:rPr lang="en-US" dirty="0" smtClean="0">
                <a:hlinkClick r:id="rId9"/>
              </a:rPr>
              <a:t> University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10"/>
              </a:rPr>
              <a:t>The Historical Sample of the Netherland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11"/>
              </a:rPr>
              <a:t>The Minnesota Population Center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Local historians and genealogists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539750" y="246063"/>
          <a:ext cx="7777163" cy="6288087"/>
        </p:xfrm>
        <a:graphic>
          <a:graphicData uri="http://schemas.openxmlformats.org/presentationml/2006/ole">
            <p:oleObj spid="_x0000_s53250" name="Chart" r:id="rId3" imgW="4924425" imgH="398150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584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6226196"/>
          </a:xfrm>
        </p:spPr>
        <p:txBody>
          <a:bodyPr/>
          <a:lstStyle/>
          <a:p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record</a:t>
            </a:r>
            <a:r>
              <a:rPr lang="nb-NO" dirty="0" smtClean="0"/>
              <a:t> </a:t>
            </a:r>
            <a:r>
              <a:rPr lang="nb-NO" dirty="0" err="1" smtClean="0"/>
              <a:t>linkage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endParaRPr lang="en-US" dirty="0"/>
          </a:p>
        </p:txBody>
      </p:sp>
      <p:pic>
        <p:nvPicPr>
          <p:cNvPr id="5" name="Content Placeholder 4" descr="lenket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-428652"/>
            <a:ext cx="5357850" cy="757791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808</Words>
  <Application>Microsoft Office PowerPoint</Application>
  <PresentationFormat>On-screen Show (4:3)</PresentationFormat>
  <Paragraphs>323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Chart</vt:lpstr>
      <vt:lpstr> Historical population register 1801-1964 </vt:lpstr>
      <vt:lpstr>Characteristics of a population registry</vt:lpstr>
      <vt:lpstr>Historical nominative data in Norway</vt:lpstr>
      <vt:lpstr>Total number of records, and remaining transcription  in censuses and church books 19th to 20th century</vt:lpstr>
      <vt:lpstr>Slide 5</vt:lpstr>
      <vt:lpstr>Slide 6</vt:lpstr>
      <vt:lpstr>Slide 7</vt:lpstr>
      <vt:lpstr>Slide 8</vt:lpstr>
      <vt:lpstr>Local record linkage projects</vt:lpstr>
      <vt:lpstr>Some linkage problems</vt:lpstr>
      <vt:lpstr>Slide 11</vt:lpstr>
      <vt:lpstr>Name standardization</vt:lpstr>
      <vt:lpstr>NAPP - North Atlantic Population Project</vt:lpstr>
      <vt:lpstr>Slide 14</vt:lpstr>
      <vt:lpstr>Slide 15</vt:lpstr>
      <vt:lpstr>Community history books with genealogy based on relational database</vt:lpstr>
      <vt:lpstr>Slide 17</vt:lpstr>
      <vt:lpstr>Slide 18</vt:lpstr>
      <vt:lpstr>Population to be contained in population register by period of privacy protection </vt:lpstr>
      <vt:lpstr>Limited access due to confidentiality  in 20th century  microdata</vt:lpstr>
      <vt:lpstr>Slide 21</vt:lpstr>
      <vt:lpstr>HBR – Historical Population Register  Summary</vt:lpstr>
    </vt:vector>
  </TitlesOfParts>
  <Company>RHD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Tilbakeføring av folkeregisteret til 1801: Kan vi? Vil vi? Tør vi? K°are Bævre Økonomisk institutt Universitetet i Oslo °Arsmøte Norsk demografisk forening, 25. april 2006</dc:title>
  <dc:creator>Gunnar Thorvaldsen</dc:creator>
  <cp:lastModifiedBy>gunnarth</cp:lastModifiedBy>
  <cp:revision>110</cp:revision>
  <dcterms:created xsi:type="dcterms:W3CDTF">2006-11-19T19:16:30Z</dcterms:created>
  <dcterms:modified xsi:type="dcterms:W3CDTF">2010-05-20T17:14:37Z</dcterms:modified>
</cp:coreProperties>
</file>